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7" r:id="rId4"/>
    <p:sldMasterId id="2147483761" r:id="rId5"/>
    <p:sldMasterId id="2147483775" r:id="rId6"/>
  </p:sldMasterIdLst>
  <p:notesMasterIdLst>
    <p:notesMasterId r:id="rId48"/>
  </p:notesMasterIdLst>
  <p:sldIdLst>
    <p:sldId id="256" r:id="rId7"/>
    <p:sldId id="612" r:id="rId8"/>
    <p:sldId id="449" r:id="rId9"/>
    <p:sldId id="695" r:id="rId10"/>
    <p:sldId id="9604" r:id="rId11"/>
    <p:sldId id="702" r:id="rId12"/>
    <p:sldId id="9610" r:id="rId13"/>
    <p:sldId id="9633" r:id="rId14"/>
    <p:sldId id="9609" r:id="rId15"/>
    <p:sldId id="363" r:id="rId16"/>
    <p:sldId id="9619" r:id="rId17"/>
    <p:sldId id="9617" r:id="rId18"/>
    <p:sldId id="9611" r:id="rId19"/>
    <p:sldId id="689" r:id="rId20"/>
    <p:sldId id="9646" r:id="rId21"/>
    <p:sldId id="9639" r:id="rId22"/>
    <p:sldId id="9647" r:id="rId23"/>
    <p:sldId id="9645" r:id="rId24"/>
    <p:sldId id="9634" r:id="rId25"/>
    <p:sldId id="9643" r:id="rId26"/>
    <p:sldId id="9637" r:id="rId27"/>
    <p:sldId id="9636" r:id="rId28"/>
    <p:sldId id="9648" r:id="rId29"/>
    <p:sldId id="9641" r:id="rId30"/>
    <p:sldId id="9644" r:id="rId31"/>
    <p:sldId id="9635" r:id="rId32"/>
    <p:sldId id="9638" r:id="rId33"/>
    <p:sldId id="9640" r:id="rId34"/>
    <p:sldId id="9613" r:id="rId35"/>
    <p:sldId id="9614" r:id="rId36"/>
    <p:sldId id="9616" r:id="rId37"/>
    <p:sldId id="718" r:id="rId38"/>
    <p:sldId id="715" r:id="rId39"/>
    <p:sldId id="9632" r:id="rId40"/>
    <p:sldId id="9630" r:id="rId41"/>
    <p:sldId id="9631" r:id="rId42"/>
    <p:sldId id="9612" r:id="rId43"/>
    <p:sldId id="636" r:id="rId44"/>
    <p:sldId id="500" r:id="rId45"/>
    <p:sldId id="592" r:id="rId46"/>
    <p:sldId id="594"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msberry, Karen R" initials="AR" lastIdx="1" clrIdx="6">
    <p:extLst>
      <p:ext uri="{19B8F6BF-5375-455C-9EA6-DF929625EA0E}">
        <p15:presenceInfo xmlns:p15="http://schemas.microsoft.com/office/powerpoint/2012/main" userId="S::kamsberry@nebraskamed.com::16d435af-f4c2-4390-a10f-29a48da20ecc" providerId="AD"/>
      </p:ext>
    </p:extLst>
  </p:cmAuthor>
  <p:cmAuthor id="1" name="Pavlovsky, Lacey L" initials="PL" lastIdx="32" clrIdx="0">
    <p:extLst>
      <p:ext uri="{19B8F6BF-5375-455C-9EA6-DF929625EA0E}">
        <p15:presenceInfo xmlns:p15="http://schemas.microsoft.com/office/powerpoint/2012/main" userId="S::lpavlovsky@nebraskamed.com::a0ddecd9-ec26-4353-be8f-efc1bcd0740f" providerId="AD"/>
      </p:ext>
    </p:extLst>
  </p:cmAuthor>
  <p:cmAuthor id="2" name="Soma, Mounica" initials="SM" lastIdx="1" clrIdx="1">
    <p:extLst>
      <p:ext uri="{19B8F6BF-5375-455C-9EA6-DF929625EA0E}">
        <p15:presenceInfo xmlns:p15="http://schemas.microsoft.com/office/powerpoint/2012/main" userId="S::msoma@nebraskamed.com::c99aa933-b896-4e48-9655-443b607e4615" providerId="AD"/>
      </p:ext>
    </p:extLst>
  </p:cmAuthor>
  <p:cmAuthor id="3" name="Tyner, Laura Kate" initials="TK" lastIdx="3" clrIdx="2">
    <p:extLst>
      <p:ext uri="{19B8F6BF-5375-455C-9EA6-DF929625EA0E}">
        <p15:presenceInfo xmlns:p15="http://schemas.microsoft.com/office/powerpoint/2012/main" userId="S::ltyner@nebraskamed.com::63c2937e-2365-4b4e-bd5d-a960c92f1af2" providerId="AD"/>
      </p:ext>
    </p:extLst>
  </p:cmAuthor>
  <p:cmAuthor id="4" name="Chaney, Marissa J" initials="CJ" lastIdx="1" clrIdx="3">
    <p:extLst>
      <p:ext uri="{19B8F6BF-5375-455C-9EA6-DF929625EA0E}">
        <p15:presenceInfo xmlns:p15="http://schemas.microsoft.com/office/powerpoint/2012/main" userId="S::machaney@nebraskamed.com::0a72f31c-b923-4ab1-abb0-700871d14aa8" providerId="AD"/>
      </p:ext>
    </p:extLst>
  </p:cmAuthor>
  <p:cmAuthor id="5" name="German, Dan" initials="GD" lastIdx="3" clrIdx="4">
    <p:extLst>
      <p:ext uri="{19B8F6BF-5375-455C-9EA6-DF929625EA0E}">
        <p15:presenceInfo xmlns:p15="http://schemas.microsoft.com/office/powerpoint/2012/main" userId="S::dgerman@nebraskamed.com::50d4dcb5-a3c3-4672-a0c7-3847c4ea05ba" providerId="AD"/>
      </p:ext>
    </p:extLst>
  </p:cmAuthor>
  <p:cmAuthor id="6" name="Stream, Sarah" initials="SS" lastIdx="2" clrIdx="5">
    <p:extLst>
      <p:ext uri="{19B8F6BF-5375-455C-9EA6-DF929625EA0E}">
        <p15:presenceInfo xmlns:p15="http://schemas.microsoft.com/office/powerpoint/2012/main" userId="S::sstream@nebraskamed.com::538142a0-4ff8-4cd8-a5e4-977f5454c2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AC1F2D"/>
    <a:srgbClr val="989EA3"/>
    <a:srgbClr val="C3CD7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B617DB-0414-4479-AB98-CEA6FCE35FA6}" v="21" dt="2021-02-24T23:33:08.886"/>
    <p1510:client id="{33B07778-993A-4CB8-A445-2778B03EE47D}" v="6" dt="2021-02-24T23:25:45.077"/>
    <p1510:client id="{54669D66-AEA6-4164-97B9-7EBB62DDB927}" v="2333" dt="2021-02-25T19:06:58.792"/>
    <p1510:client id="{65C5F698-CEC5-4C17-9283-453517962CA1}" v="977" dt="2021-02-25T17:28:46.111"/>
    <p1510:client id="{7AEE7A57-1CF0-472D-AB79-D0B849F51252}" v="637" dt="2021-02-25T17:47:03.2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vlovsky, Lacey L" userId="a0ddecd9-ec26-4353-be8f-efc1bcd0740f" providerId="ADAL" clId="{54669D66-AEA6-4164-97B9-7EBB62DDB927}"/>
    <pc:docChg chg="undo custSel addSld delSld modSld sldOrd">
      <pc:chgData name="Pavlovsky, Lacey L" userId="a0ddecd9-ec26-4353-be8f-efc1bcd0740f" providerId="ADAL" clId="{54669D66-AEA6-4164-97B9-7EBB62DDB927}" dt="2021-02-25T19:06:58.792" v="4482" actId="113"/>
      <pc:docMkLst>
        <pc:docMk/>
      </pc:docMkLst>
      <pc:sldChg chg="modSp mod">
        <pc:chgData name="Pavlovsky, Lacey L" userId="a0ddecd9-ec26-4353-be8f-efc1bcd0740f" providerId="ADAL" clId="{54669D66-AEA6-4164-97B9-7EBB62DDB927}" dt="2021-02-18T16:51:23.589" v="7" actId="20577"/>
        <pc:sldMkLst>
          <pc:docMk/>
          <pc:sldMk cId="1502736065" sldId="256"/>
        </pc:sldMkLst>
        <pc:spChg chg="mod">
          <ac:chgData name="Pavlovsky, Lacey L" userId="a0ddecd9-ec26-4353-be8f-efc1bcd0740f" providerId="ADAL" clId="{54669D66-AEA6-4164-97B9-7EBB62DDB927}" dt="2021-02-18T16:51:21.327" v="3" actId="20577"/>
          <ac:spMkLst>
            <pc:docMk/>
            <pc:sldMk cId="1502736065" sldId="256"/>
            <ac:spMk id="4" creationId="{00000000-0000-0000-0000-000000000000}"/>
          </ac:spMkLst>
        </pc:spChg>
        <pc:spChg chg="mod">
          <ac:chgData name="Pavlovsky, Lacey L" userId="a0ddecd9-ec26-4353-be8f-efc1bcd0740f" providerId="ADAL" clId="{54669D66-AEA6-4164-97B9-7EBB62DDB927}" dt="2021-02-18T16:51:23.589" v="7" actId="20577"/>
          <ac:spMkLst>
            <pc:docMk/>
            <pc:sldMk cId="1502736065" sldId="256"/>
            <ac:spMk id="5" creationId="{00000000-0000-0000-0000-000000000000}"/>
          </ac:spMkLst>
        </pc:spChg>
      </pc:sldChg>
      <pc:sldChg chg="del">
        <pc:chgData name="Pavlovsky, Lacey L" userId="a0ddecd9-ec26-4353-be8f-efc1bcd0740f" providerId="ADAL" clId="{54669D66-AEA6-4164-97B9-7EBB62DDB927}" dt="2021-02-18T16:51:33.750" v="18" actId="47"/>
        <pc:sldMkLst>
          <pc:docMk/>
          <pc:sldMk cId="1674421776" sldId="308"/>
        </pc:sldMkLst>
      </pc:sldChg>
      <pc:sldChg chg="del">
        <pc:chgData name="Pavlovsky, Lacey L" userId="a0ddecd9-ec26-4353-be8f-efc1bcd0740f" providerId="ADAL" clId="{54669D66-AEA6-4164-97B9-7EBB62DDB927}" dt="2021-02-18T16:51:33.206" v="17" actId="47"/>
        <pc:sldMkLst>
          <pc:docMk/>
          <pc:sldMk cId="1434315416" sldId="309"/>
        </pc:sldMkLst>
      </pc:sldChg>
      <pc:sldChg chg="modSp mod">
        <pc:chgData name="Pavlovsky, Lacey L" userId="a0ddecd9-ec26-4353-be8f-efc1bcd0740f" providerId="ADAL" clId="{54669D66-AEA6-4164-97B9-7EBB62DDB927}" dt="2021-02-24T20:26:40.228" v="2358" actId="1076"/>
        <pc:sldMkLst>
          <pc:docMk/>
          <pc:sldMk cId="758244308" sldId="363"/>
        </pc:sldMkLst>
        <pc:spChg chg="mod">
          <ac:chgData name="Pavlovsky, Lacey L" userId="a0ddecd9-ec26-4353-be8f-efc1bcd0740f" providerId="ADAL" clId="{54669D66-AEA6-4164-97B9-7EBB62DDB927}" dt="2021-02-24T20:26:38.276" v="2357" actId="14100"/>
          <ac:spMkLst>
            <pc:docMk/>
            <pc:sldMk cId="758244308" sldId="363"/>
            <ac:spMk id="2" creationId="{00000000-0000-0000-0000-000000000000}"/>
          </ac:spMkLst>
        </pc:spChg>
        <pc:spChg chg="mod">
          <ac:chgData name="Pavlovsky, Lacey L" userId="a0ddecd9-ec26-4353-be8f-efc1bcd0740f" providerId="ADAL" clId="{54669D66-AEA6-4164-97B9-7EBB62DDB927}" dt="2021-02-24T20:26:40.228" v="2358" actId="1076"/>
          <ac:spMkLst>
            <pc:docMk/>
            <pc:sldMk cId="758244308" sldId="363"/>
            <ac:spMk id="3" creationId="{00000000-0000-0000-0000-000000000000}"/>
          </ac:spMkLst>
        </pc:spChg>
      </pc:sldChg>
      <pc:sldChg chg="modSp mod">
        <pc:chgData name="Pavlovsky, Lacey L" userId="a0ddecd9-ec26-4353-be8f-efc1bcd0740f" providerId="ADAL" clId="{54669D66-AEA6-4164-97B9-7EBB62DDB927}" dt="2021-02-25T17:22:41.022" v="3733" actId="20577"/>
        <pc:sldMkLst>
          <pc:docMk/>
          <pc:sldMk cId="3217425795" sldId="612"/>
        </pc:sldMkLst>
        <pc:spChg chg="mod">
          <ac:chgData name="Pavlovsky, Lacey L" userId="a0ddecd9-ec26-4353-be8f-efc1bcd0740f" providerId="ADAL" clId="{54669D66-AEA6-4164-97B9-7EBB62DDB927}" dt="2021-02-25T17:22:41.022" v="3733" actId="20577"/>
          <ac:spMkLst>
            <pc:docMk/>
            <pc:sldMk cId="3217425795" sldId="612"/>
            <ac:spMk id="6" creationId="{B3AE0E73-8467-4214-9AAA-6C69697DAD9B}"/>
          </ac:spMkLst>
        </pc:spChg>
      </pc:sldChg>
      <pc:sldChg chg="add del ord modTransition">
        <pc:chgData name="Pavlovsky, Lacey L" userId="a0ddecd9-ec26-4353-be8f-efc1bcd0740f" providerId="ADAL" clId="{54669D66-AEA6-4164-97B9-7EBB62DDB927}" dt="2021-02-24T23:30:23.675" v="2438" actId="47"/>
        <pc:sldMkLst>
          <pc:docMk/>
          <pc:sldMk cId="279213400" sldId="681"/>
        </pc:sldMkLst>
      </pc:sldChg>
      <pc:sldChg chg="modSp add del mod ord modTransition">
        <pc:chgData name="Pavlovsky, Lacey L" userId="a0ddecd9-ec26-4353-be8f-efc1bcd0740f" providerId="ADAL" clId="{54669D66-AEA6-4164-97B9-7EBB62DDB927}" dt="2021-02-24T23:30:24.774" v="2439" actId="47"/>
        <pc:sldMkLst>
          <pc:docMk/>
          <pc:sldMk cId="1749465756" sldId="685"/>
        </pc:sldMkLst>
        <pc:spChg chg="mod">
          <ac:chgData name="Pavlovsky, Lacey L" userId="a0ddecd9-ec26-4353-be8f-efc1bcd0740f" providerId="ADAL" clId="{54669D66-AEA6-4164-97B9-7EBB62DDB927}" dt="2021-02-23T19:42:53.767" v="123" actId="27636"/>
          <ac:spMkLst>
            <pc:docMk/>
            <pc:sldMk cId="1749465756" sldId="685"/>
            <ac:spMk id="3" creationId="{325A6E04-0557-4F2F-AFC9-5660FA808181}"/>
          </ac:spMkLst>
        </pc:spChg>
      </pc:sldChg>
      <pc:sldChg chg="add del ord modTransition">
        <pc:chgData name="Pavlovsky, Lacey L" userId="a0ddecd9-ec26-4353-be8f-efc1bcd0740f" providerId="ADAL" clId="{54669D66-AEA6-4164-97B9-7EBB62DDB927}" dt="2021-02-24T23:30:22.859" v="2437" actId="47"/>
        <pc:sldMkLst>
          <pc:docMk/>
          <pc:sldMk cId="482334608" sldId="690"/>
        </pc:sldMkLst>
      </pc:sldChg>
      <pc:sldChg chg="modSp mod">
        <pc:chgData name="Pavlovsky, Lacey L" userId="a0ddecd9-ec26-4353-be8f-efc1bcd0740f" providerId="ADAL" clId="{54669D66-AEA6-4164-97B9-7EBB62DDB927}" dt="2021-02-24T20:25:31.701" v="2353" actId="20577"/>
        <pc:sldMkLst>
          <pc:docMk/>
          <pc:sldMk cId="520216035" sldId="702"/>
        </pc:sldMkLst>
        <pc:spChg chg="mod">
          <ac:chgData name="Pavlovsky, Lacey L" userId="a0ddecd9-ec26-4353-be8f-efc1bcd0740f" providerId="ADAL" clId="{54669D66-AEA6-4164-97B9-7EBB62DDB927}" dt="2021-02-24T20:25:31.701" v="2353" actId="20577"/>
          <ac:spMkLst>
            <pc:docMk/>
            <pc:sldMk cId="520216035" sldId="702"/>
            <ac:spMk id="2" creationId="{64410972-6625-4D17-9B1D-EB82B769ECC6}"/>
          </ac:spMkLst>
        </pc:spChg>
      </pc:sldChg>
      <pc:sldChg chg="del">
        <pc:chgData name="Pavlovsky, Lacey L" userId="a0ddecd9-ec26-4353-be8f-efc1bcd0740f" providerId="ADAL" clId="{54669D66-AEA6-4164-97B9-7EBB62DDB927}" dt="2021-02-18T16:51:28.045" v="8" actId="47"/>
        <pc:sldMkLst>
          <pc:docMk/>
          <pc:sldMk cId="4191440878" sldId="726"/>
        </pc:sldMkLst>
      </pc:sldChg>
      <pc:sldChg chg="del">
        <pc:chgData name="Pavlovsky, Lacey L" userId="a0ddecd9-ec26-4353-be8f-efc1bcd0740f" providerId="ADAL" clId="{54669D66-AEA6-4164-97B9-7EBB62DDB927}" dt="2021-02-18T16:51:29.770" v="12" actId="47"/>
        <pc:sldMkLst>
          <pc:docMk/>
          <pc:sldMk cId="3721539257" sldId="730"/>
        </pc:sldMkLst>
      </pc:sldChg>
      <pc:sldChg chg="del">
        <pc:chgData name="Pavlovsky, Lacey L" userId="a0ddecd9-ec26-4353-be8f-efc1bcd0740f" providerId="ADAL" clId="{54669D66-AEA6-4164-97B9-7EBB62DDB927}" dt="2021-02-18T16:51:29.254" v="11" actId="47"/>
        <pc:sldMkLst>
          <pc:docMk/>
          <pc:sldMk cId="1474087110" sldId="731"/>
        </pc:sldMkLst>
      </pc:sldChg>
      <pc:sldChg chg="del">
        <pc:chgData name="Pavlovsky, Lacey L" userId="a0ddecd9-ec26-4353-be8f-efc1bcd0740f" providerId="ADAL" clId="{54669D66-AEA6-4164-97B9-7EBB62DDB927}" dt="2021-02-18T16:51:30.271" v="13" actId="47"/>
        <pc:sldMkLst>
          <pc:docMk/>
          <pc:sldMk cId="41030545" sldId="732"/>
        </pc:sldMkLst>
      </pc:sldChg>
      <pc:sldChg chg="del">
        <pc:chgData name="Pavlovsky, Lacey L" userId="a0ddecd9-ec26-4353-be8f-efc1bcd0740f" providerId="ADAL" clId="{54669D66-AEA6-4164-97B9-7EBB62DDB927}" dt="2021-02-18T16:51:30.701" v="14" actId="47"/>
        <pc:sldMkLst>
          <pc:docMk/>
          <pc:sldMk cId="2926705814" sldId="9607"/>
        </pc:sldMkLst>
      </pc:sldChg>
      <pc:sldChg chg="modSp mod ord">
        <pc:chgData name="Pavlovsky, Lacey L" userId="a0ddecd9-ec26-4353-be8f-efc1bcd0740f" providerId="ADAL" clId="{54669D66-AEA6-4164-97B9-7EBB62DDB927}" dt="2021-02-24T20:25:46.191" v="2354" actId="113"/>
        <pc:sldMkLst>
          <pc:docMk/>
          <pc:sldMk cId="2506703158" sldId="9610"/>
        </pc:sldMkLst>
        <pc:spChg chg="mod">
          <ac:chgData name="Pavlovsky, Lacey L" userId="a0ddecd9-ec26-4353-be8f-efc1bcd0740f" providerId="ADAL" clId="{54669D66-AEA6-4164-97B9-7EBB62DDB927}" dt="2021-02-24T20:25:46.191" v="2354" actId="113"/>
          <ac:spMkLst>
            <pc:docMk/>
            <pc:sldMk cId="2506703158" sldId="9610"/>
            <ac:spMk id="2" creationId="{7FE90779-9F99-45DA-ACC6-F6C85FEBB317}"/>
          </ac:spMkLst>
        </pc:spChg>
        <pc:spChg chg="mod">
          <ac:chgData name="Pavlovsky, Lacey L" userId="a0ddecd9-ec26-4353-be8f-efc1bcd0740f" providerId="ADAL" clId="{54669D66-AEA6-4164-97B9-7EBB62DDB927}" dt="2021-02-24T14:53:14.866" v="555" actId="113"/>
          <ac:spMkLst>
            <pc:docMk/>
            <pc:sldMk cId="2506703158" sldId="9610"/>
            <ac:spMk id="3" creationId="{6EC0D2E1-1341-417D-AB27-D12BC29931A9}"/>
          </ac:spMkLst>
        </pc:spChg>
      </pc:sldChg>
      <pc:sldChg chg="addSp delSp modSp add del mod ord">
        <pc:chgData name="Pavlovsky, Lacey L" userId="a0ddecd9-ec26-4353-be8f-efc1bcd0740f" providerId="ADAL" clId="{54669D66-AEA6-4164-97B9-7EBB62DDB927}" dt="2021-02-25T19:05:57.103" v="4464" actId="47"/>
        <pc:sldMkLst>
          <pc:docMk/>
          <pc:sldMk cId="1627148446" sldId="9613"/>
        </pc:sldMkLst>
        <pc:spChg chg="del">
          <ac:chgData name="Pavlovsky, Lacey L" userId="a0ddecd9-ec26-4353-be8f-efc1bcd0740f" providerId="ADAL" clId="{54669D66-AEA6-4164-97B9-7EBB62DDB927}" dt="2021-02-24T23:27:28.344" v="2408" actId="478"/>
          <ac:spMkLst>
            <pc:docMk/>
            <pc:sldMk cId="1627148446" sldId="9613"/>
            <ac:spMk id="2" creationId="{D3605AA9-B08F-4189-9358-8C85B78BDEFA}"/>
          </ac:spMkLst>
        </pc:spChg>
        <pc:spChg chg="mod">
          <ac:chgData name="Pavlovsky, Lacey L" userId="a0ddecd9-ec26-4353-be8f-efc1bcd0740f" providerId="ADAL" clId="{54669D66-AEA6-4164-97B9-7EBB62DDB927}" dt="2021-02-24T23:27:35.406" v="2411" actId="14100"/>
          <ac:spMkLst>
            <pc:docMk/>
            <pc:sldMk cId="1627148446" sldId="9613"/>
            <ac:spMk id="3" creationId="{B1BF2885-F75D-4344-9ADD-0A0F35F70CD0}"/>
          </ac:spMkLst>
        </pc:spChg>
        <pc:spChg chg="add del mod">
          <ac:chgData name="Pavlovsky, Lacey L" userId="a0ddecd9-ec26-4353-be8f-efc1bcd0740f" providerId="ADAL" clId="{54669D66-AEA6-4164-97B9-7EBB62DDB927}" dt="2021-02-24T23:27:31.806" v="2410" actId="478"/>
          <ac:spMkLst>
            <pc:docMk/>
            <pc:sldMk cId="1627148446" sldId="9613"/>
            <ac:spMk id="5" creationId="{A8684B9E-E706-4CA5-8166-AF6605862221}"/>
          </ac:spMkLst>
        </pc:spChg>
        <pc:spChg chg="add mod">
          <ac:chgData name="Pavlovsky, Lacey L" userId="a0ddecd9-ec26-4353-be8f-efc1bcd0740f" providerId="ADAL" clId="{54669D66-AEA6-4164-97B9-7EBB62DDB927}" dt="2021-02-24T23:27:37.827" v="2412" actId="14100"/>
          <ac:spMkLst>
            <pc:docMk/>
            <pc:sldMk cId="1627148446" sldId="9613"/>
            <ac:spMk id="10" creationId="{E3166178-6921-4530-8DC1-0AF0BF50C195}"/>
          </ac:spMkLst>
        </pc:spChg>
      </pc:sldChg>
      <pc:sldChg chg="addSp delSp modSp mod ord">
        <pc:chgData name="Pavlovsky, Lacey L" userId="a0ddecd9-ec26-4353-be8f-efc1bcd0740f" providerId="ADAL" clId="{54669D66-AEA6-4164-97B9-7EBB62DDB927}" dt="2021-02-25T17:19:57.158" v="3516"/>
        <pc:sldMkLst>
          <pc:docMk/>
          <pc:sldMk cId="266033283" sldId="9614"/>
        </pc:sldMkLst>
        <pc:spChg chg="del">
          <ac:chgData name="Pavlovsky, Lacey L" userId="a0ddecd9-ec26-4353-be8f-efc1bcd0740f" providerId="ADAL" clId="{54669D66-AEA6-4164-97B9-7EBB62DDB927}" dt="2021-02-24T23:27:41.825" v="2413" actId="478"/>
          <ac:spMkLst>
            <pc:docMk/>
            <pc:sldMk cId="266033283" sldId="9614"/>
            <ac:spMk id="2" creationId="{D3605AA9-B08F-4189-9358-8C85B78BDEFA}"/>
          </ac:spMkLst>
        </pc:spChg>
        <pc:spChg chg="mod">
          <ac:chgData name="Pavlovsky, Lacey L" userId="a0ddecd9-ec26-4353-be8f-efc1bcd0740f" providerId="ADAL" clId="{54669D66-AEA6-4164-97B9-7EBB62DDB927}" dt="2021-02-24T23:27:51.571" v="2417" actId="14100"/>
          <ac:spMkLst>
            <pc:docMk/>
            <pc:sldMk cId="266033283" sldId="9614"/>
            <ac:spMk id="3" creationId="{B1BF2885-F75D-4344-9ADD-0A0F35F70CD0}"/>
          </ac:spMkLst>
        </pc:spChg>
        <pc:spChg chg="add del mod">
          <ac:chgData name="Pavlovsky, Lacey L" userId="a0ddecd9-ec26-4353-be8f-efc1bcd0740f" providerId="ADAL" clId="{54669D66-AEA6-4164-97B9-7EBB62DDB927}" dt="2021-02-24T23:27:44.500" v="2414" actId="478"/>
          <ac:spMkLst>
            <pc:docMk/>
            <pc:sldMk cId="266033283" sldId="9614"/>
            <ac:spMk id="7" creationId="{4A7799B5-E875-4FA9-81DE-7B57D2450DCA}"/>
          </ac:spMkLst>
        </pc:spChg>
        <pc:spChg chg="mod">
          <ac:chgData name="Pavlovsky, Lacey L" userId="a0ddecd9-ec26-4353-be8f-efc1bcd0740f" providerId="ADAL" clId="{54669D66-AEA6-4164-97B9-7EBB62DDB927}" dt="2021-02-24T23:30:05.197" v="2436" actId="20577"/>
          <ac:spMkLst>
            <pc:docMk/>
            <pc:sldMk cId="266033283" sldId="9614"/>
            <ac:spMk id="12" creationId="{8086E47B-DCE9-404E-B20E-6C1B1AC23B00}"/>
          </ac:spMkLst>
        </pc:spChg>
        <pc:spChg chg="add mod">
          <ac:chgData name="Pavlovsky, Lacey L" userId="a0ddecd9-ec26-4353-be8f-efc1bcd0740f" providerId="ADAL" clId="{54669D66-AEA6-4164-97B9-7EBB62DDB927}" dt="2021-02-24T23:27:48.925" v="2416" actId="1076"/>
          <ac:spMkLst>
            <pc:docMk/>
            <pc:sldMk cId="266033283" sldId="9614"/>
            <ac:spMk id="13" creationId="{2E8A36F7-0E4C-49B7-8962-F0E508E6842D}"/>
          </ac:spMkLst>
        </pc:spChg>
      </pc:sldChg>
      <pc:sldChg chg="addSp delSp modSp mod ord">
        <pc:chgData name="Pavlovsky, Lacey L" userId="a0ddecd9-ec26-4353-be8f-efc1bcd0740f" providerId="ADAL" clId="{54669D66-AEA6-4164-97B9-7EBB62DDB927}" dt="2021-02-25T17:19:57.158" v="3516"/>
        <pc:sldMkLst>
          <pc:docMk/>
          <pc:sldMk cId="1706719248" sldId="9616"/>
        </pc:sldMkLst>
        <pc:spChg chg="del">
          <ac:chgData name="Pavlovsky, Lacey L" userId="a0ddecd9-ec26-4353-be8f-efc1bcd0740f" providerId="ADAL" clId="{54669D66-AEA6-4164-97B9-7EBB62DDB927}" dt="2021-02-24T23:27:57.159" v="2418" actId="478"/>
          <ac:spMkLst>
            <pc:docMk/>
            <pc:sldMk cId="1706719248" sldId="9616"/>
            <ac:spMk id="2" creationId="{D3605AA9-B08F-4189-9358-8C85B78BDEFA}"/>
          </ac:spMkLst>
        </pc:spChg>
        <pc:spChg chg="mod">
          <ac:chgData name="Pavlovsky, Lacey L" userId="a0ddecd9-ec26-4353-be8f-efc1bcd0740f" providerId="ADAL" clId="{54669D66-AEA6-4164-97B9-7EBB62DDB927}" dt="2021-02-24T23:28:04.643" v="2422" actId="14100"/>
          <ac:spMkLst>
            <pc:docMk/>
            <pc:sldMk cId="1706719248" sldId="9616"/>
            <ac:spMk id="3" creationId="{B1BF2885-F75D-4344-9ADD-0A0F35F70CD0}"/>
          </ac:spMkLst>
        </pc:spChg>
        <pc:spChg chg="mod">
          <ac:chgData name="Pavlovsky, Lacey L" userId="a0ddecd9-ec26-4353-be8f-efc1bcd0740f" providerId="ADAL" clId="{54669D66-AEA6-4164-97B9-7EBB62DDB927}" dt="2021-02-24T14:54:51.087" v="590" actId="14100"/>
          <ac:spMkLst>
            <pc:docMk/>
            <pc:sldMk cId="1706719248" sldId="9616"/>
            <ac:spMk id="6" creationId="{2A57BFB5-1442-4DE4-9428-3E174E50D7C5}"/>
          </ac:spMkLst>
        </pc:spChg>
        <pc:spChg chg="add del mod">
          <ac:chgData name="Pavlovsky, Lacey L" userId="a0ddecd9-ec26-4353-be8f-efc1bcd0740f" providerId="ADAL" clId="{54669D66-AEA6-4164-97B9-7EBB62DDB927}" dt="2021-02-24T23:27:59.716" v="2419" actId="478"/>
          <ac:spMkLst>
            <pc:docMk/>
            <pc:sldMk cId="1706719248" sldId="9616"/>
            <ac:spMk id="12" creationId="{AF0E2CAD-D7AA-4E4E-A643-AF96CF86B73A}"/>
          </ac:spMkLst>
        </pc:spChg>
        <pc:spChg chg="add mod">
          <ac:chgData name="Pavlovsky, Lacey L" userId="a0ddecd9-ec26-4353-be8f-efc1bcd0740f" providerId="ADAL" clId="{54669D66-AEA6-4164-97B9-7EBB62DDB927}" dt="2021-02-24T23:28:09.211" v="2423" actId="1076"/>
          <ac:spMkLst>
            <pc:docMk/>
            <pc:sldMk cId="1706719248" sldId="9616"/>
            <ac:spMk id="13" creationId="{C445BE0E-39B1-4ABC-B085-02DF058D5C80}"/>
          </ac:spMkLst>
        </pc:spChg>
      </pc:sldChg>
      <pc:sldChg chg="ord">
        <pc:chgData name="Pavlovsky, Lacey L" userId="a0ddecd9-ec26-4353-be8f-efc1bcd0740f" providerId="ADAL" clId="{54669D66-AEA6-4164-97B9-7EBB62DDB927}" dt="2021-02-24T20:26:58.192" v="2360"/>
        <pc:sldMkLst>
          <pc:docMk/>
          <pc:sldMk cId="1852603133" sldId="9617"/>
        </pc:sldMkLst>
      </pc:sldChg>
      <pc:sldChg chg="del">
        <pc:chgData name="Pavlovsky, Lacey L" userId="a0ddecd9-ec26-4353-be8f-efc1bcd0740f" providerId="ADAL" clId="{54669D66-AEA6-4164-97B9-7EBB62DDB927}" dt="2021-02-18T16:51:32.394" v="16" actId="47"/>
        <pc:sldMkLst>
          <pc:docMk/>
          <pc:sldMk cId="1312110598" sldId="9618"/>
        </pc:sldMkLst>
      </pc:sldChg>
      <pc:sldChg chg="modSp mod">
        <pc:chgData name="Pavlovsky, Lacey L" userId="a0ddecd9-ec26-4353-be8f-efc1bcd0740f" providerId="ADAL" clId="{54669D66-AEA6-4164-97B9-7EBB62DDB927}" dt="2021-02-18T18:44:03.634" v="37" actId="1076"/>
        <pc:sldMkLst>
          <pc:docMk/>
          <pc:sldMk cId="1821986337" sldId="9619"/>
        </pc:sldMkLst>
        <pc:spChg chg="mod">
          <ac:chgData name="Pavlovsky, Lacey L" userId="a0ddecd9-ec26-4353-be8f-efc1bcd0740f" providerId="ADAL" clId="{54669D66-AEA6-4164-97B9-7EBB62DDB927}" dt="2021-02-18T18:43:54.836" v="36" actId="1076"/>
          <ac:spMkLst>
            <pc:docMk/>
            <pc:sldMk cId="1821986337" sldId="9619"/>
            <ac:spMk id="3" creationId="{C1844BEC-630B-423B-A403-B14FC1468769}"/>
          </ac:spMkLst>
        </pc:spChg>
        <pc:spChg chg="mod">
          <ac:chgData name="Pavlovsky, Lacey L" userId="a0ddecd9-ec26-4353-be8f-efc1bcd0740f" providerId="ADAL" clId="{54669D66-AEA6-4164-97B9-7EBB62DDB927}" dt="2021-02-18T18:44:03.634" v="37" actId="1076"/>
          <ac:spMkLst>
            <pc:docMk/>
            <pc:sldMk cId="1821986337" sldId="9619"/>
            <ac:spMk id="4" creationId="{2E746768-37F5-4C04-8B86-6130F2CFFB81}"/>
          </ac:spMkLst>
        </pc:spChg>
      </pc:sldChg>
      <pc:sldChg chg="del">
        <pc:chgData name="Pavlovsky, Lacey L" userId="a0ddecd9-ec26-4353-be8f-efc1bcd0740f" providerId="ADAL" clId="{54669D66-AEA6-4164-97B9-7EBB62DDB927}" dt="2021-02-18T16:51:28.352" v="9" actId="47"/>
        <pc:sldMkLst>
          <pc:docMk/>
          <pc:sldMk cId="2136251980" sldId="9620"/>
        </pc:sldMkLst>
      </pc:sldChg>
      <pc:sldChg chg="del">
        <pc:chgData name="Pavlovsky, Lacey L" userId="a0ddecd9-ec26-4353-be8f-efc1bcd0740f" providerId="ADAL" clId="{54669D66-AEA6-4164-97B9-7EBB62DDB927}" dt="2021-02-18T16:51:31.777" v="15" actId="47"/>
        <pc:sldMkLst>
          <pc:docMk/>
          <pc:sldMk cId="3725905332" sldId="9621"/>
        </pc:sldMkLst>
      </pc:sldChg>
      <pc:sldChg chg="del">
        <pc:chgData name="Pavlovsky, Lacey L" userId="a0ddecd9-ec26-4353-be8f-efc1bcd0740f" providerId="ADAL" clId="{54669D66-AEA6-4164-97B9-7EBB62DDB927}" dt="2021-02-18T16:51:29.226" v="10" actId="47"/>
        <pc:sldMkLst>
          <pc:docMk/>
          <pc:sldMk cId="3090283786" sldId="9622"/>
        </pc:sldMkLst>
      </pc:sldChg>
      <pc:sldChg chg="del">
        <pc:chgData name="Pavlovsky, Lacey L" userId="a0ddecd9-ec26-4353-be8f-efc1bcd0740f" providerId="ADAL" clId="{54669D66-AEA6-4164-97B9-7EBB62DDB927}" dt="2021-02-18T16:51:35.360" v="20" actId="47"/>
        <pc:sldMkLst>
          <pc:docMk/>
          <pc:sldMk cId="1868266035" sldId="9623"/>
        </pc:sldMkLst>
      </pc:sldChg>
      <pc:sldChg chg="del">
        <pc:chgData name="Pavlovsky, Lacey L" userId="a0ddecd9-ec26-4353-be8f-efc1bcd0740f" providerId="ADAL" clId="{54669D66-AEA6-4164-97B9-7EBB62DDB927}" dt="2021-02-18T16:51:35.661" v="21" actId="47"/>
        <pc:sldMkLst>
          <pc:docMk/>
          <pc:sldMk cId="3631931861" sldId="9624"/>
        </pc:sldMkLst>
      </pc:sldChg>
      <pc:sldChg chg="del">
        <pc:chgData name="Pavlovsky, Lacey L" userId="a0ddecd9-ec26-4353-be8f-efc1bcd0740f" providerId="ADAL" clId="{54669D66-AEA6-4164-97B9-7EBB62DDB927}" dt="2021-02-18T16:51:35.978" v="22" actId="47"/>
        <pc:sldMkLst>
          <pc:docMk/>
          <pc:sldMk cId="473512784" sldId="9625"/>
        </pc:sldMkLst>
      </pc:sldChg>
      <pc:sldChg chg="del">
        <pc:chgData name="Pavlovsky, Lacey L" userId="a0ddecd9-ec26-4353-be8f-efc1bcd0740f" providerId="ADAL" clId="{54669D66-AEA6-4164-97B9-7EBB62DDB927}" dt="2021-02-18T16:51:36.467" v="23" actId="47"/>
        <pc:sldMkLst>
          <pc:docMk/>
          <pc:sldMk cId="563743672" sldId="9626"/>
        </pc:sldMkLst>
      </pc:sldChg>
      <pc:sldChg chg="modSp mod modAnim">
        <pc:chgData name="Pavlovsky, Lacey L" userId="a0ddecd9-ec26-4353-be8f-efc1bcd0740f" providerId="ADAL" clId="{54669D66-AEA6-4164-97B9-7EBB62DDB927}" dt="2021-02-24T19:43:04.061" v="1768" actId="20577"/>
        <pc:sldMkLst>
          <pc:docMk/>
          <pc:sldMk cId="809451139" sldId="9630"/>
        </pc:sldMkLst>
        <pc:spChg chg="mod">
          <ac:chgData name="Pavlovsky, Lacey L" userId="a0ddecd9-ec26-4353-be8f-efc1bcd0740f" providerId="ADAL" clId="{54669D66-AEA6-4164-97B9-7EBB62DDB927}" dt="2021-02-24T19:43:04.061" v="1768" actId="20577"/>
          <ac:spMkLst>
            <pc:docMk/>
            <pc:sldMk cId="809451139" sldId="9630"/>
            <ac:spMk id="13" creationId="{6749527F-77F8-4031-909C-BF35E339FB6B}"/>
          </ac:spMkLst>
        </pc:spChg>
      </pc:sldChg>
      <pc:sldChg chg="modSp mod modAnim">
        <pc:chgData name="Pavlovsky, Lacey L" userId="a0ddecd9-ec26-4353-be8f-efc1bcd0740f" providerId="ADAL" clId="{54669D66-AEA6-4164-97B9-7EBB62DDB927}" dt="2021-02-25T19:06:03.788" v="4465" actId="6549"/>
        <pc:sldMkLst>
          <pc:docMk/>
          <pc:sldMk cId="2860541464" sldId="9631"/>
        </pc:sldMkLst>
        <pc:spChg chg="mod">
          <ac:chgData name="Pavlovsky, Lacey L" userId="a0ddecd9-ec26-4353-be8f-efc1bcd0740f" providerId="ADAL" clId="{54669D66-AEA6-4164-97B9-7EBB62DDB927}" dt="2021-02-25T19:06:03.788" v="4465" actId="6549"/>
          <ac:spMkLst>
            <pc:docMk/>
            <pc:sldMk cId="2860541464" sldId="9631"/>
            <ac:spMk id="13" creationId="{F2276F0B-9F6B-454F-8CEE-C49F6AD41B14}"/>
          </ac:spMkLst>
        </pc:spChg>
      </pc:sldChg>
      <pc:sldChg chg="modSp mod modAnim">
        <pc:chgData name="Pavlovsky, Lacey L" userId="a0ddecd9-ec26-4353-be8f-efc1bcd0740f" providerId="ADAL" clId="{54669D66-AEA6-4164-97B9-7EBB62DDB927}" dt="2021-02-24T23:37:04.299" v="2536" actId="14100"/>
        <pc:sldMkLst>
          <pc:docMk/>
          <pc:sldMk cId="2317516970" sldId="9632"/>
        </pc:sldMkLst>
        <pc:spChg chg="mod">
          <ac:chgData name="Pavlovsky, Lacey L" userId="a0ddecd9-ec26-4353-be8f-efc1bcd0740f" providerId="ADAL" clId="{54669D66-AEA6-4164-97B9-7EBB62DDB927}" dt="2021-02-24T19:45:42.973" v="2151" actId="20577"/>
          <ac:spMkLst>
            <pc:docMk/>
            <pc:sldMk cId="2317516970" sldId="9632"/>
            <ac:spMk id="10" creationId="{1B13FD4E-D82E-4F76-BBF5-E4CB4581E916}"/>
          </ac:spMkLst>
        </pc:spChg>
        <pc:picChg chg="mod">
          <ac:chgData name="Pavlovsky, Lacey L" userId="a0ddecd9-ec26-4353-be8f-efc1bcd0740f" providerId="ADAL" clId="{54669D66-AEA6-4164-97B9-7EBB62DDB927}" dt="2021-02-24T23:37:04.299" v="2536" actId="14100"/>
          <ac:picMkLst>
            <pc:docMk/>
            <pc:sldMk cId="2317516970" sldId="9632"/>
            <ac:picMk id="4" creationId="{99C37129-FF36-4D1E-A4AA-CDA288F39EE2}"/>
          </ac:picMkLst>
        </pc:picChg>
      </pc:sldChg>
      <pc:sldChg chg="del">
        <pc:chgData name="Pavlovsky, Lacey L" userId="a0ddecd9-ec26-4353-be8f-efc1bcd0740f" providerId="ADAL" clId="{54669D66-AEA6-4164-97B9-7EBB62DDB927}" dt="2021-02-18T16:51:37.205" v="24" actId="47"/>
        <pc:sldMkLst>
          <pc:docMk/>
          <pc:sldMk cId="2169575938" sldId="9633"/>
        </pc:sldMkLst>
      </pc:sldChg>
      <pc:sldChg chg="modSp mod ord">
        <pc:chgData name="Pavlovsky, Lacey L" userId="a0ddecd9-ec26-4353-be8f-efc1bcd0740f" providerId="ADAL" clId="{54669D66-AEA6-4164-97B9-7EBB62DDB927}" dt="2021-02-24T20:25:52.968" v="2356" actId="114"/>
        <pc:sldMkLst>
          <pc:docMk/>
          <pc:sldMk cId="2684113476" sldId="9633"/>
        </pc:sldMkLst>
        <pc:spChg chg="mod">
          <ac:chgData name="Pavlovsky, Lacey L" userId="a0ddecd9-ec26-4353-be8f-efc1bcd0740f" providerId="ADAL" clId="{54669D66-AEA6-4164-97B9-7EBB62DDB927}" dt="2021-02-24T20:25:52.968" v="2356" actId="114"/>
          <ac:spMkLst>
            <pc:docMk/>
            <pc:sldMk cId="2684113476" sldId="9633"/>
            <ac:spMk id="2" creationId="{7FE90779-9F99-45DA-ACC6-F6C85FEBB317}"/>
          </ac:spMkLst>
        </pc:spChg>
        <pc:spChg chg="mod">
          <ac:chgData name="Pavlovsky, Lacey L" userId="a0ddecd9-ec26-4353-be8f-efc1bcd0740f" providerId="ADAL" clId="{54669D66-AEA6-4164-97B9-7EBB62DDB927}" dt="2021-02-23T19:40:35.981" v="107" actId="27636"/>
          <ac:spMkLst>
            <pc:docMk/>
            <pc:sldMk cId="2684113476" sldId="9633"/>
            <ac:spMk id="3" creationId="{6EC0D2E1-1341-417D-AB27-D12BC29931A9}"/>
          </ac:spMkLst>
        </pc:spChg>
      </pc:sldChg>
      <pc:sldChg chg="addSp modSp new mod">
        <pc:chgData name="Pavlovsky, Lacey L" userId="a0ddecd9-ec26-4353-be8f-efc1bcd0740f" providerId="ADAL" clId="{54669D66-AEA6-4164-97B9-7EBB62DDB927}" dt="2021-02-25T17:23:28.595" v="3734" actId="20577"/>
        <pc:sldMkLst>
          <pc:docMk/>
          <pc:sldMk cId="2201411154" sldId="9634"/>
        </pc:sldMkLst>
        <pc:spChg chg="mod">
          <ac:chgData name="Pavlovsky, Lacey L" userId="a0ddecd9-ec26-4353-be8f-efc1bcd0740f" providerId="ADAL" clId="{54669D66-AEA6-4164-97B9-7EBB62DDB927}" dt="2021-02-24T20:20:35.590" v="2161" actId="20577"/>
          <ac:spMkLst>
            <pc:docMk/>
            <pc:sldMk cId="2201411154" sldId="9634"/>
            <ac:spMk id="2" creationId="{3E6C33E7-0CFC-4818-82FA-6C69F855EB63}"/>
          </ac:spMkLst>
        </pc:spChg>
        <pc:spChg chg="mod">
          <ac:chgData name="Pavlovsky, Lacey L" userId="a0ddecd9-ec26-4353-be8f-efc1bcd0740f" providerId="ADAL" clId="{54669D66-AEA6-4164-97B9-7EBB62DDB927}" dt="2021-02-25T17:23:28.595" v="3734" actId="20577"/>
          <ac:spMkLst>
            <pc:docMk/>
            <pc:sldMk cId="2201411154" sldId="9634"/>
            <ac:spMk id="3" creationId="{D519B18A-07F7-4E63-8815-5ADAE1F72E0A}"/>
          </ac:spMkLst>
        </pc:spChg>
        <pc:spChg chg="add mod">
          <ac:chgData name="Pavlovsky, Lacey L" userId="a0ddecd9-ec26-4353-be8f-efc1bcd0740f" providerId="ADAL" clId="{54669D66-AEA6-4164-97B9-7EBB62DDB927}" dt="2021-02-23T22:25:14.305" v="535" actId="1076"/>
          <ac:spMkLst>
            <pc:docMk/>
            <pc:sldMk cId="2201411154" sldId="9634"/>
            <ac:spMk id="4" creationId="{6A9F29F4-9B7C-43BE-A7DB-07508A605D85}"/>
          </ac:spMkLst>
        </pc:spChg>
      </pc:sldChg>
      <pc:sldChg chg="del">
        <pc:chgData name="Pavlovsky, Lacey L" userId="a0ddecd9-ec26-4353-be8f-efc1bcd0740f" providerId="ADAL" clId="{54669D66-AEA6-4164-97B9-7EBB62DDB927}" dt="2021-02-18T16:51:34.363" v="19" actId="47"/>
        <pc:sldMkLst>
          <pc:docMk/>
          <pc:sldMk cId="4008176157" sldId="9634"/>
        </pc:sldMkLst>
      </pc:sldChg>
      <pc:sldChg chg="addSp delSp modSp mod ord addCm delCm modCm">
        <pc:chgData name="Pavlovsky, Lacey L" userId="a0ddecd9-ec26-4353-be8f-efc1bcd0740f" providerId="ADAL" clId="{54669D66-AEA6-4164-97B9-7EBB62DDB927}" dt="2021-02-25T15:33:05.264" v="3042" actId="20577"/>
        <pc:sldMkLst>
          <pc:docMk/>
          <pc:sldMk cId="626470580" sldId="9635"/>
        </pc:sldMkLst>
        <pc:spChg chg="mod">
          <ac:chgData name="Pavlovsky, Lacey L" userId="a0ddecd9-ec26-4353-be8f-efc1bcd0740f" providerId="ADAL" clId="{54669D66-AEA6-4164-97B9-7EBB62DDB927}" dt="2021-02-24T20:28:11.299" v="2375" actId="20577"/>
          <ac:spMkLst>
            <pc:docMk/>
            <pc:sldMk cId="626470580" sldId="9635"/>
            <ac:spMk id="2" creationId="{3E6C33E7-0CFC-4818-82FA-6C69F855EB63}"/>
          </ac:spMkLst>
        </pc:spChg>
        <pc:spChg chg="mod">
          <ac:chgData name="Pavlovsky, Lacey L" userId="a0ddecd9-ec26-4353-be8f-efc1bcd0740f" providerId="ADAL" clId="{54669D66-AEA6-4164-97B9-7EBB62DDB927}" dt="2021-02-25T15:33:05.264" v="3042" actId="20577"/>
          <ac:spMkLst>
            <pc:docMk/>
            <pc:sldMk cId="626470580" sldId="9635"/>
            <ac:spMk id="3" creationId="{D519B18A-07F7-4E63-8815-5ADAE1F72E0A}"/>
          </ac:spMkLst>
        </pc:spChg>
        <pc:spChg chg="add del mod">
          <ac:chgData name="Pavlovsky, Lacey L" userId="a0ddecd9-ec26-4353-be8f-efc1bcd0740f" providerId="ADAL" clId="{54669D66-AEA6-4164-97B9-7EBB62DDB927}" dt="2021-02-23T22:02:17.732" v="209"/>
          <ac:spMkLst>
            <pc:docMk/>
            <pc:sldMk cId="626470580" sldId="9635"/>
            <ac:spMk id="4" creationId="{37F3C630-1314-4B3B-9562-B8B81233203A}"/>
          </ac:spMkLst>
        </pc:spChg>
        <pc:spChg chg="add mod">
          <ac:chgData name="Pavlovsky, Lacey L" userId="a0ddecd9-ec26-4353-be8f-efc1bcd0740f" providerId="ADAL" clId="{54669D66-AEA6-4164-97B9-7EBB62DDB927}" dt="2021-02-25T15:32:17.501" v="3014" actId="1076"/>
          <ac:spMkLst>
            <pc:docMk/>
            <pc:sldMk cId="626470580" sldId="9635"/>
            <ac:spMk id="5" creationId="{26518E59-73BF-488E-9D39-C476986B2E04}"/>
          </ac:spMkLst>
        </pc:spChg>
      </pc:sldChg>
      <pc:sldChg chg="modSp mod">
        <pc:chgData name="Pavlovsky, Lacey L" userId="a0ddecd9-ec26-4353-be8f-efc1bcd0740f" providerId="ADAL" clId="{54669D66-AEA6-4164-97B9-7EBB62DDB927}" dt="2021-02-25T19:06:58.792" v="4482" actId="113"/>
        <pc:sldMkLst>
          <pc:docMk/>
          <pc:sldMk cId="1781950415" sldId="9636"/>
        </pc:sldMkLst>
        <pc:spChg chg="mod">
          <ac:chgData name="Pavlovsky, Lacey L" userId="a0ddecd9-ec26-4353-be8f-efc1bcd0740f" providerId="ADAL" clId="{54669D66-AEA6-4164-97B9-7EBB62DDB927}" dt="2021-02-24T20:21:10.151" v="2174" actId="20577"/>
          <ac:spMkLst>
            <pc:docMk/>
            <pc:sldMk cId="1781950415" sldId="9636"/>
            <ac:spMk id="2" creationId="{3E6C33E7-0CFC-4818-82FA-6C69F855EB63}"/>
          </ac:spMkLst>
        </pc:spChg>
        <pc:spChg chg="mod">
          <ac:chgData name="Pavlovsky, Lacey L" userId="a0ddecd9-ec26-4353-be8f-efc1bcd0740f" providerId="ADAL" clId="{54669D66-AEA6-4164-97B9-7EBB62DDB927}" dt="2021-02-25T19:06:58.792" v="4482" actId="113"/>
          <ac:spMkLst>
            <pc:docMk/>
            <pc:sldMk cId="1781950415" sldId="9636"/>
            <ac:spMk id="3" creationId="{D519B18A-07F7-4E63-8815-5ADAE1F72E0A}"/>
          </ac:spMkLst>
        </pc:spChg>
      </pc:sldChg>
      <pc:sldChg chg="addSp delSp modSp mod delAnim modAnim addCm delCm">
        <pc:chgData name="Pavlovsky, Lacey L" userId="a0ddecd9-ec26-4353-be8f-efc1bcd0740f" providerId="ADAL" clId="{54669D66-AEA6-4164-97B9-7EBB62DDB927}" dt="2021-02-25T18:57:55.665" v="3989" actId="20577"/>
        <pc:sldMkLst>
          <pc:docMk/>
          <pc:sldMk cId="1355474507" sldId="9637"/>
        </pc:sldMkLst>
        <pc:spChg chg="mod">
          <ac:chgData name="Pavlovsky, Lacey L" userId="a0ddecd9-ec26-4353-be8f-efc1bcd0740f" providerId="ADAL" clId="{54669D66-AEA6-4164-97B9-7EBB62DDB927}" dt="2021-02-24T20:20:43.796" v="2164" actId="20577"/>
          <ac:spMkLst>
            <pc:docMk/>
            <pc:sldMk cId="1355474507" sldId="9637"/>
            <ac:spMk id="2" creationId="{3E6C33E7-0CFC-4818-82FA-6C69F855EB63}"/>
          </ac:spMkLst>
        </pc:spChg>
        <pc:spChg chg="mod">
          <ac:chgData name="Pavlovsky, Lacey L" userId="a0ddecd9-ec26-4353-be8f-efc1bcd0740f" providerId="ADAL" clId="{54669D66-AEA6-4164-97B9-7EBB62DDB927}" dt="2021-02-24T20:20:45.264" v="2165" actId="20577"/>
          <ac:spMkLst>
            <pc:docMk/>
            <pc:sldMk cId="1355474507" sldId="9637"/>
            <ac:spMk id="3" creationId="{D519B18A-07F7-4E63-8815-5ADAE1F72E0A}"/>
          </ac:spMkLst>
        </pc:spChg>
        <pc:spChg chg="add del mod">
          <ac:chgData name="Pavlovsky, Lacey L" userId="a0ddecd9-ec26-4353-be8f-efc1bcd0740f" providerId="ADAL" clId="{54669D66-AEA6-4164-97B9-7EBB62DDB927}" dt="2021-02-24T17:52:35.336" v="1182"/>
          <ac:spMkLst>
            <pc:docMk/>
            <pc:sldMk cId="1355474507" sldId="9637"/>
            <ac:spMk id="5" creationId="{A29ECBC1-A4E6-4672-AF9E-44B6F5DAE95D}"/>
          </ac:spMkLst>
        </pc:spChg>
        <pc:spChg chg="add mod">
          <ac:chgData name="Pavlovsky, Lacey L" userId="a0ddecd9-ec26-4353-be8f-efc1bcd0740f" providerId="ADAL" clId="{54669D66-AEA6-4164-97B9-7EBB62DDB927}" dt="2021-02-25T18:57:55.665" v="3989" actId="20577"/>
          <ac:spMkLst>
            <pc:docMk/>
            <pc:sldMk cId="1355474507" sldId="9637"/>
            <ac:spMk id="6" creationId="{EE2A77BC-191C-4B1A-85DA-CB8A175005D1}"/>
          </ac:spMkLst>
        </pc:spChg>
        <pc:spChg chg="add del mod">
          <ac:chgData name="Pavlovsky, Lacey L" userId="a0ddecd9-ec26-4353-be8f-efc1bcd0740f" providerId="ADAL" clId="{54669D66-AEA6-4164-97B9-7EBB62DDB927}" dt="2021-02-24T23:04:48.007" v="2395" actId="478"/>
          <ac:spMkLst>
            <pc:docMk/>
            <pc:sldMk cId="1355474507" sldId="9637"/>
            <ac:spMk id="7" creationId="{F6E880F2-2A28-4FC0-9588-A55A0F013F6D}"/>
          </ac:spMkLst>
        </pc:spChg>
        <pc:picChg chg="add del mod">
          <ac:chgData name="Pavlovsky, Lacey L" userId="a0ddecd9-ec26-4353-be8f-efc1bcd0740f" providerId="ADAL" clId="{54669D66-AEA6-4164-97B9-7EBB62DDB927}" dt="2021-02-24T17:53:54.783" v="1193" actId="478"/>
          <ac:picMkLst>
            <pc:docMk/>
            <pc:sldMk cId="1355474507" sldId="9637"/>
            <ac:picMk id="4" creationId="{4F35CAE9-525C-475D-8C4D-D2DB630FBF6F}"/>
          </ac:picMkLst>
        </pc:picChg>
      </pc:sldChg>
      <pc:sldChg chg="modSp mod ord addCm modCm">
        <pc:chgData name="Pavlovsky, Lacey L" userId="a0ddecd9-ec26-4353-be8f-efc1bcd0740f" providerId="ADAL" clId="{54669D66-AEA6-4164-97B9-7EBB62DDB927}" dt="2021-02-25T19:06:33.463" v="4481" actId="20577"/>
        <pc:sldMkLst>
          <pc:docMk/>
          <pc:sldMk cId="2594558061" sldId="9638"/>
        </pc:sldMkLst>
        <pc:spChg chg="mod">
          <ac:chgData name="Pavlovsky, Lacey L" userId="a0ddecd9-ec26-4353-be8f-efc1bcd0740f" providerId="ADAL" clId="{54669D66-AEA6-4164-97B9-7EBB62DDB927}" dt="2021-02-24T20:28:29.990" v="2383" actId="20577"/>
          <ac:spMkLst>
            <pc:docMk/>
            <pc:sldMk cId="2594558061" sldId="9638"/>
            <ac:spMk id="2" creationId="{3E6C33E7-0CFC-4818-82FA-6C69F855EB63}"/>
          </ac:spMkLst>
        </pc:spChg>
        <pc:spChg chg="mod">
          <ac:chgData name="Pavlovsky, Lacey L" userId="a0ddecd9-ec26-4353-be8f-efc1bcd0740f" providerId="ADAL" clId="{54669D66-AEA6-4164-97B9-7EBB62DDB927}" dt="2021-02-25T19:06:33.463" v="4481" actId="20577"/>
          <ac:spMkLst>
            <pc:docMk/>
            <pc:sldMk cId="2594558061" sldId="9638"/>
            <ac:spMk id="3" creationId="{D519B18A-07F7-4E63-8815-5ADAE1F72E0A}"/>
          </ac:spMkLst>
        </pc:spChg>
      </pc:sldChg>
      <pc:sldChg chg="addSp delSp modSp mod ord modAnim">
        <pc:chgData name="Pavlovsky, Lacey L" userId="a0ddecd9-ec26-4353-be8f-efc1bcd0740f" providerId="ADAL" clId="{54669D66-AEA6-4164-97B9-7EBB62DDB927}" dt="2021-02-25T18:21:19.573" v="3776" actId="20577"/>
        <pc:sldMkLst>
          <pc:docMk/>
          <pc:sldMk cId="2525717279" sldId="9639"/>
        </pc:sldMkLst>
        <pc:spChg chg="mod">
          <ac:chgData name="Pavlovsky, Lacey L" userId="a0ddecd9-ec26-4353-be8f-efc1bcd0740f" providerId="ADAL" clId="{54669D66-AEA6-4164-97B9-7EBB62DDB927}" dt="2021-02-24T20:20:19.253" v="2157" actId="20577"/>
          <ac:spMkLst>
            <pc:docMk/>
            <pc:sldMk cId="2525717279" sldId="9639"/>
            <ac:spMk id="2" creationId="{3E6C33E7-0CFC-4818-82FA-6C69F855EB63}"/>
          </ac:spMkLst>
        </pc:spChg>
        <pc:spChg chg="mod">
          <ac:chgData name="Pavlovsky, Lacey L" userId="a0ddecd9-ec26-4353-be8f-efc1bcd0740f" providerId="ADAL" clId="{54669D66-AEA6-4164-97B9-7EBB62DDB927}" dt="2021-02-25T18:21:19.573" v="3776" actId="20577"/>
          <ac:spMkLst>
            <pc:docMk/>
            <pc:sldMk cId="2525717279" sldId="9639"/>
            <ac:spMk id="3" creationId="{D519B18A-07F7-4E63-8815-5ADAE1F72E0A}"/>
          </ac:spMkLst>
        </pc:spChg>
        <pc:spChg chg="add del mod">
          <ac:chgData name="Pavlovsky, Lacey L" userId="a0ddecd9-ec26-4353-be8f-efc1bcd0740f" providerId="ADAL" clId="{54669D66-AEA6-4164-97B9-7EBB62DDB927}" dt="2021-02-23T22:15:05.592" v="321"/>
          <ac:spMkLst>
            <pc:docMk/>
            <pc:sldMk cId="2525717279" sldId="9639"/>
            <ac:spMk id="4" creationId="{DD795DB8-722B-4049-8C4E-434645132FD5}"/>
          </ac:spMkLst>
        </pc:spChg>
      </pc:sldChg>
      <pc:sldChg chg="modSp mod ord addCm delCm modCm">
        <pc:chgData name="Pavlovsky, Lacey L" userId="a0ddecd9-ec26-4353-be8f-efc1bcd0740f" providerId="ADAL" clId="{54669D66-AEA6-4164-97B9-7EBB62DDB927}" dt="2021-02-25T17:40:20.463" v="3736" actId="1592"/>
        <pc:sldMkLst>
          <pc:docMk/>
          <pc:sldMk cId="556642700" sldId="9640"/>
        </pc:sldMkLst>
        <pc:spChg chg="mod">
          <ac:chgData name="Pavlovsky, Lacey L" userId="a0ddecd9-ec26-4353-be8f-efc1bcd0740f" providerId="ADAL" clId="{54669D66-AEA6-4164-97B9-7EBB62DDB927}" dt="2021-02-24T20:28:07.066" v="2373" actId="20577"/>
          <ac:spMkLst>
            <pc:docMk/>
            <pc:sldMk cId="556642700" sldId="9640"/>
            <ac:spMk id="2" creationId="{3E6C33E7-0CFC-4818-82FA-6C69F855EB63}"/>
          </ac:spMkLst>
        </pc:spChg>
        <pc:spChg chg="mod">
          <ac:chgData name="Pavlovsky, Lacey L" userId="a0ddecd9-ec26-4353-be8f-efc1bcd0740f" providerId="ADAL" clId="{54669D66-AEA6-4164-97B9-7EBB62DDB927}" dt="2021-02-25T17:40:11.630" v="3735" actId="113"/>
          <ac:spMkLst>
            <pc:docMk/>
            <pc:sldMk cId="556642700" sldId="9640"/>
            <ac:spMk id="3" creationId="{D519B18A-07F7-4E63-8815-5ADAE1F72E0A}"/>
          </ac:spMkLst>
        </pc:spChg>
      </pc:sldChg>
      <pc:sldChg chg="addSp modSp mod ord">
        <pc:chgData name="Pavlovsky, Lacey L" userId="a0ddecd9-ec26-4353-be8f-efc1bcd0740f" providerId="ADAL" clId="{54669D66-AEA6-4164-97B9-7EBB62DDB927}" dt="2021-02-24T20:27:54.305" v="2368" actId="20577"/>
        <pc:sldMkLst>
          <pc:docMk/>
          <pc:sldMk cId="3344539665" sldId="9641"/>
        </pc:sldMkLst>
        <pc:spChg chg="mod">
          <ac:chgData name="Pavlovsky, Lacey L" userId="a0ddecd9-ec26-4353-be8f-efc1bcd0740f" providerId="ADAL" clId="{54669D66-AEA6-4164-97B9-7EBB62DDB927}" dt="2021-02-24T20:27:53.066" v="2367" actId="20577"/>
          <ac:spMkLst>
            <pc:docMk/>
            <pc:sldMk cId="3344539665" sldId="9641"/>
            <ac:spMk id="2" creationId="{3E6C33E7-0CFC-4818-82FA-6C69F855EB63}"/>
          </ac:spMkLst>
        </pc:spChg>
        <pc:spChg chg="mod">
          <ac:chgData name="Pavlovsky, Lacey L" userId="a0ddecd9-ec26-4353-be8f-efc1bcd0740f" providerId="ADAL" clId="{54669D66-AEA6-4164-97B9-7EBB62DDB927}" dt="2021-02-24T20:27:54.305" v="2368" actId="20577"/>
          <ac:spMkLst>
            <pc:docMk/>
            <pc:sldMk cId="3344539665" sldId="9641"/>
            <ac:spMk id="3" creationId="{D519B18A-07F7-4E63-8815-5ADAE1F72E0A}"/>
          </ac:spMkLst>
        </pc:spChg>
        <pc:spChg chg="add mod">
          <ac:chgData name="Pavlovsky, Lacey L" userId="a0ddecd9-ec26-4353-be8f-efc1bcd0740f" providerId="ADAL" clId="{54669D66-AEA6-4164-97B9-7EBB62DDB927}" dt="2021-02-24T17:46:19.662" v="1079" actId="1076"/>
          <ac:spMkLst>
            <pc:docMk/>
            <pc:sldMk cId="3344539665" sldId="9641"/>
            <ac:spMk id="4" creationId="{36096CD7-4CB8-438F-AB67-789F0323E1FB}"/>
          </ac:spMkLst>
        </pc:spChg>
      </pc:sldChg>
      <pc:sldChg chg="modSp del mod">
        <pc:chgData name="Pavlovsky, Lacey L" userId="a0ddecd9-ec26-4353-be8f-efc1bcd0740f" providerId="ADAL" clId="{54669D66-AEA6-4164-97B9-7EBB62DDB927}" dt="2021-02-24T23:26:56.533" v="2407" actId="47"/>
        <pc:sldMkLst>
          <pc:docMk/>
          <pc:sldMk cId="3453402458" sldId="9642"/>
        </pc:sldMkLst>
        <pc:spChg chg="mod">
          <ac:chgData name="Pavlovsky, Lacey L" userId="a0ddecd9-ec26-4353-be8f-efc1bcd0740f" providerId="ADAL" clId="{54669D66-AEA6-4164-97B9-7EBB62DDB927}" dt="2021-02-24T20:28:20.129" v="2379" actId="20577"/>
          <ac:spMkLst>
            <pc:docMk/>
            <pc:sldMk cId="3453402458" sldId="9642"/>
            <ac:spMk id="2" creationId="{3E6C33E7-0CFC-4818-82FA-6C69F855EB63}"/>
          </ac:spMkLst>
        </pc:spChg>
        <pc:spChg chg="mod">
          <ac:chgData name="Pavlovsky, Lacey L" userId="a0ddecd9-ec26-4353-be8f-efc1bcd0740f" providerId="ADAL" clId="{54669D66-AEA6-4164-97B9-7EBB62DDB927}" dt="2021-02-24T21:11:18.897" v="2387" actId="33524"/>
          <ac:spMkLst>
            <pc:docMk/>
            <pc:sldMk cId="3453402458" sldId="9642"/>
            <ac:spMk id="3" creationId="{D519B18A-07F7-4E63-8815-5ADAE1F72E0A}"/>
          </ac:spMkLst>
        </pc:spChg>
      </pc:sldChg>
      <pc:sldChg chg="addSp modSp add mod ord modAnim">
        <pc:chgData name="Pavlovsky, Lacey L" userId="a0ddecd9-ec26-4353-be8f-efc1bcd0740f" providerId="ADAL" clId="{54669D66-AEA6-4164-97B9-7EBB62DDB927}" dt="2021-02-25T19:03:48.499" v="4441" actId="207"/>
        <pc:sldMkLst>
          <pc:docMk/>
          <pc:sldMk cId="196839023" sldId="9643"/>
        </pc:sldMkLst>
        <pc:spChg chg="mod">
          <ac:chgData name="Pavlovsky, Lacey L" userId="a0ddecd9-ec26-4353-be8f-efc1bcd0740f" providerId="ADAL" clId="{54669D66-AEA6-4164-97B9-7EBB62DDB927}" dt="2021-02-24T20:28:02.809" v="2371" actId="20577"/>
          <ac:spMkLst>
            <pc:docMk/>
            <pc:sldMk cId="196839023" sldId="9643"/>
            <ac:spMk id="2" creationId="{3E6C33E7-0CFC-4818-82FA-6C69F855EB63}"/>
          </ac:spMkLst>
        </pc:spChg>
        <pc:spChg chg="mod">
          <ac:chgData name="Pavlovsky, Lacey L" userId="a0ddecd9-ec26-4353-be8f-efc1bcd0740f" providerId="ADAL" clId="{54669D66-AEA6-4164-97B9-7EBB62DDB927}" dt="2021-02-25T19:03:48.499" v="4441" actId="207"/>
          <ac:spMkLst>
            <pc:docMk/>
            <pc:sldMk cId="196839023" sldId="9643"/>
            <ac:spMk id="3" creationId="{D519B18A-07F7-4E63-8815-5ADAE1F72E0A}"/>
          </ac:spMkLst>
        </pc:spChg>
        <pc:spChg chg="add mod">
          <ac:chgData name="Pavlovsky, Lacey L" userId="a0ddecd9-ec26-4353-be8f-efc1bcd0740f" providerId="ADAL" clId="{54669D66-AEA6-4164-97B9-7EBB62DDB927}" dt="2021-02-24T23:13:22.968" v="2401"/>
          <ac:spMkLst>
            <pc:docMk/>
            <pc:sldMk cId="196839023" sldId="9643"/>
            <ac:spMk id="4" creationId="{D17FE34A-AAE7-47E5-8C76-5E468B0FD1DA}"/>
          </ac:spMkLst>
        </pc:spChg>
      </pc:sldChg>
      <pc:sldChg chg="addSp modSp add mod ord">
        <pc:chgData name="Pavlovsky, Lacey L" userId="a0ddecd9-ec26-4353-be8f-efc1bcd0740f" providerId="ADAL" clId="{54669D66-AEA6-4164-97B9-7EBB62DDB927}" dt="2021-02-24T23:12:47.490" v="2400" actId="1076"/>
        <pc:sldMkLst>
          <pc:docMk/>
          <pc:sldMk cId="278257964" sldId="9644"/>
        </pc:sldMkLst>
        <pc:spChg chg="mod">
          <ac:chgData name="Pavlovsky, Lacey L" userId="a0ddecd9-ec26-4353-be8f-efc1bcd0740f" providerId="ADAL" clId="{54669D66-AEA6-4164-97B9-7EBB62DDB927}" dt="2021-02-24T20:27:58.078" v="2369" actId="20577"/>
          <ac:spMkLst>
            <pc:docMk/>
            <pc:sldMk cId="278257964" sldId="9644"/>
            <ac:spMk id="2" creationId="{3E6C33E7-0CFC-4818-82FA-6C69F855EB63}"/>
          </ac:spMkLst>
        </pc:spChg>
        <pc:spChg chg="mod">
          <ac:chgData name="Pavlovsky, Lacey L" userId="a0ddecd9-ec26-4353-be8f-efc1bcd0740f" providerId="ADAL" clId="{54669D66-AEA6-4164-97B9-7EBB62DDB927}" dt="2021-02-24T20:27:59.335" v="2370" actId="20577"/>
          <ac:spMkLst>
            <pc:docMk/>
            <pc:sldMk cId="278257964" sldId="9644"/>
            <ac:spMk id="3" creationId="{D519B18A-07F7-4E63-8815-5ADAE1F72E0A}"/>
          </ac:spMkLst>
        </pc:spChg>
        <pc:spChg chg="add mod">
          <ac:chgData name="Pavlovsky, Lacey L" userId="a0ddecd9-ec26-4353-be8f-efc1bcd0740f" providerId="ADAL" clId="{54669D66-AEA6-4164-97B9-7EBB62DDB927}" dt="2021-02-24T23:12:47.490" v="2400" actId="1076"/>
          <ac:spMkLst>
            <pc:docMk/>
            <pc:sldMk cId="278257964" sldId="9644"/>
            <ac:spMk id="4" creationId="{37EC8788-89D8-405E-A30E-6773862FC5F4}"/>
          </ac:spMkLst>
        </pc:spChg>
      </pc:sldChg>
      <pc:sldChg chg="modSp add mod ord addCm modCm">
        <pc:chgData name="Pavlovsky, Lacey L" userId="a0ddecd9-ec26-4353-be8f-efc1bcd0740f" providerId="ADAL" clId="{54669D66-AEA6-4164-97B9-7EBB62DDB927}" dt="2021-02-25T17:21:13.852" v="3730" actId="20577"/>
        <pc:sldMkLst>
          <pc:docMk/>
          <pc:sldMk cId="1218192284" sldId="9645"/>
        </pc:sldMkLst>
        <pc:spChg chg="mod">
          <ac:chgData name="Pavlovsky, Lacey L" userId="a0ddecd9-ec26-4353-be8f-efc1bcd0740f" providerId="ADAL" clId="{54669D66-AEA6-4164-97B9-7EBB62DDB927}" dt="2021-02-24T20:28:25.665" v="2381" actId="20577"/>
          <ac:spMkLst>
            <pc:docMk/>
            <pc:sldMk cId="1218192284" sldId="9645"/>
            <ac:spMk id="2" creationId="{3E6C33E7-0CFC-4818-82FA-6C69F855EB63}"/>
          </ac:spMkLst>
        </pc:spChg>
        <pc:spChg chg="mod">
          <ac:chgData name="Pavlovsky, Lacey L" userId="a0ddecd9-ec26-4353-be8f-efc1bcd0740f" providerId="ADAL" clId="{54669D66-AEA6-4164-97B9-7EBB62DDB927}" dt="2021-02-25T17:21:13.852" v="3730" actId="20577"/>
          <ac:spMkLst>
            <pc:docMk/>
            <pc:sldMk cId="1218192284" sldId="9645"/>
            <ac:spMk id="3" creationId="{D519B18A-07F7-4E63-8815-5ADAE1F72E0A}"/>
          </ac:spMkLst>
        </pc:spChg>
      </pc:sldChg>
      <pc:sldChg chg="addSp delSp modSp new mod">
        <pc:chgData name="Pavlovsky, Lacey L" userId="a0ddecd9-ec26-4353-be8f-efc1bcd0740f" providerId="ADAL" clId="{54669D66-AEA6-4164-97B9-7EBB62DDB927}" dt="2021-02-24T20:32:35.326" v="2385" actId="478"/>
        <pc:sldMkLst>
          <pc:docMk/>
          <pc:sldMk cId="2298972151" sldId="9646"/>
        </pc:sldMkLst>
        <pc:spChg chg="del">
          <ac:chgData name="Pavlovsky, Lacey L" userId="a0ddecd9-ec26-4353-be8f-efc1bcd0740f" providerId="ADAL" clId="{54669D66-AEA6-4164-97B9-7EBB62DDB927}" dt="2021-02-23T22:03:57.166" v="222"/>
          <ac:spMkLst>
            <pc:docMk/>
            <pc:sldMk cId="2298972151" sldId="9646"/>
            <ac:spMk id="2" creationId="{0F1A4DD3-E2FA-455F-8E6F-E6902B695DC4}"/>
          </ac:spMkLst>
        </pc:spChg>
        <pc:spChg chg="del">
          <ac:chgData name="Pavlovsky, Lacey L" userId="a0ddecd9-ec26-4353-be8f-efc1bcd0740f" providerId="ADAL" clId="{54669D66-AEA6-4164-97B9-7EBB62DDB927}" dt="2021-02-23T22:03:57.166" v="222"/>
          <ac:spMkLst>
            <pc:docMk/>
            <pc:sldMk cId="2298972151" sldId="9646"/>
            <ac:spMk id="3" creationId="{10DF868D-68D6-4A4E-94E0-76CFF015AD0F}"/>
          </ac:spMkLst>
        </pc:spChg>
        <pc:spChg chg="add mod">
          <ac:chgData name="Pavlovsky, Lacey L" userId="a0ddecd9-ec26-4353-be8f-efc1bcd0740f" providerId="ADAL" clId="{54669D66-AEA6-4164-97B9-7EBB62DDB927}" dt="2021-02-23T22:04:14.796" v="253" actId="20577"/>
          <ac:spMkLst>
            <pc:docMk/>
            <pc:sldMk cId="2298972151" sldId="9646"/>
            <ac:spMk id="4" creationId="{3C925B5F-2517-4030-9859-32DACCCFDC89}"/>
          </ac:spMkLst>
        </pc:spChg>
        <pc:spChg chg="add del mod">
          <ac:chgData name="Pavlovsky, Lacey L" userId="a0ddecd9-ec26-4353-be8f-efc1bcd0740f" providerId="ADAL" clId="{54669D66-AEA6-4164-97B9-7EBB62DDB927}" dt="2021-02-24T20:32:35.326" v="2385" actId="478"/>
          <ac:spMkLst>
            <pc:docMk/>
            <pc:sldMk cId="2298972151" sldId="9646"/>
            <ac:spMk id="5" creationId="{46BCC4D3-FD31-4816-B20E-06DAD64AA8A2}"/>
          </ac:spMkLst>
        </pc:spChg>
      </pc:sldChg>
      <pc:sldChg chg="addSp delSp modSp add mod">
        <pc:chgData name="Pavlovsky, Lacey L" userId="a0ddecd9-ec26-4353-be8f-efc1bcd0740f" providerId="ADAL" clId="{54669D66-AEA6-4164-97B9-7EBB62DDB927}" dt="2021-02-24T20:20:27.114" v="2159" actId="20577"/>
        <pc:sldMkLst>
          <pc:docMk/>
          <pc:sldMk cId="1889182149" sldId="9647"/>
        </pc:sldMkLst>
        <pc:spChg chg="mod">
          <ac:chgData name="Pavlovsky, Lacey L" userId="a0ddecd9-ec26-4353-be8f-efc1bcd0740f" providerId="ADAL" clId="{54669D66-AEA6-4164-97B9-7EBB62DDB927}" dt="2021-02-24T20:20:23.637" v="2158" actId="20577"/>
          <ac:spMkLst>
            <pc:docMk/>
            <pc:sldMk cId="1889182149" sldId="9647"/>
            <ac:spMk id="2" creationId="{3E6C33E7-0CFC-4818-82FA-6C69F855EB63}"/>
          </ac:spMkLst>
        </pc:spChg>
        <pc:spChg chg="mod">
          <ac:chgData name="Pavlovsky, Lacey L" userId="a0ddecd9-ec26-4353-be8f-efc1bcd0740f" providerId="ADAL" clId="{54669D66-AEA6-4164-97B9-7EBB62DDB927}" dt="2021-02-24T20:20:27.114" v="2159" actId="20577"/>
          <ac:spMkLst>
            <pc:docMk/>
            <pc:sldMk cId="1889182149" sldId="9647"/>
            <ac:spMk id="3" creationId="{D519B18A-07F7-4E63-8815-5ADAE1F72E0A}"/>
          </ac:spMkLst>
        </pc:spChg>
        <pc:spChg chg="add mod">
          <ac:chgData name="Pavlovsky, Lacey L" userId="a0ddecd9-ec26-4353-be8f-efc1bcd0740f" providerId="ADAL" clId="{54669D66-AEA6-4164-97B9-7EBB62DDB927}" dt="2021-02-24T14:59:33.839" v="733" actId="1076"/>
          <ac:spMkLst>
            <pc:docMk/>
            <pc:sldMk cId="1889182149" sldId="9647"/>
            <ac:spMk id="4" creationId="{35053AD7-7459-4692-BDE8-0A1919F9F9F4}"/>
          </ac:spMkLst>
        </pc:spChg>
        <pc:spChg chg="add del mod">
          <ac:chgData name="Pavlovsky, Lacey L" userId="a0ddecd9-ec26-4353-be8f-efc1bcd0740f" providerId="ADAL" clId="{54669D66-AEA6-4164-97B9-7EBB62DDB927}" dt="2021-02-24T14:59:37.081" v="734" actId="478"/>
          <ac:spMkLst>
            <pc:docMk/>
            <pc:sldMk cId="1889182149" sldId="9647"/>
            <ac:spMk id="5" creationId="{50EA0389-95AB-4D93-8B59-158E2C3070DA}"/>
          </ac:spMkLst>
        </pc:spChg>
      </pc:sldChg>
      <pc:sldChg chg="addSp modSp add mod ord">
        <pc:chgData name="Pavlovsky, Lacey L" userId="a0ddecd9-ec26-4353-be8f-efc1bcd0740f" providerId="ADAL" clId="{54669D66-AEA6-4164-97B9-7EBB62DDB927}" dt="2021-02-24T20:27:47.249" v="2366" actId="20577"/>
        <pc:sldMkLst>
          <pc:docMk/>
          <pc:sldMk cId="3644331193" sldId="9648"/>
        </pc:sldMkLst>
        <pc:spChg chg="mod">
          <ac:chgData name="Pavlovsky, Lacey L" userId="a0ddecd9-ec26-4353-be8f-efc1bcd0740f" providerId="ADAL" clId="{54669D66-AEA6-4164-97B9-7EBB62DDB927}" dt="2021-02-24T20:27:47.249" v="2366" actId="20577"/>
          <ac:spMkLst>
            <pc:docMk/>
            <pc:sldMk cId="3644331193" sldId="9648"/>
            <ac:spMk id="2" creationId="{3E6C33E7-0CFC-4818-82FA-6C69F855EB63}"/>
          </ac:spMkLst>
        </pc:spChg>
        <pc:spChg chg="mod">
          <ac:chgData name="Pavlovsky, Lacey L" userId="a0ddecd9-ec26-4353-be8f-efc1bcd0740f" providerId="ADAL" clId="{54669D66-AEA6-4164-97B9-7EBB62DDB927}" dt="2021-02-24T20:27:40.643" v="2365" actId="27636"/>
          <ac:spMkLst>
            <pc:docMk/>
            <pc:sldMk cId="3644331193" sldId="9648"/>
            <ac:spMk id="3" creationId="{D519B18A-07F7-4E63-8815-5ADAE1F72E0A}"/>
          </ac:spMkLst>
        </pc:spChg>
        <pc:spChg chg="add mod">
          <ac:chgData name="Pavlovsky, Lacey L" userId="a0ddecd9-ec26-4353-be8f-efc1bcd0740f" providerId="ADAL" clId="{54669D66-AEA6-4164-97B9-7EBB62DDB927}" dt="2021-02-24T15:56:50.974" v="902"/>
          <ac:spMkLst>
            <pc:docMk/>
            <pc:sldMk cId="3644331193" sldId="9648"/>
            <ac:spMk id="4" creationId="{40249ED1-249F-4167-9931-57ABC0EBA178}"/>
          </ac:spMkLst>
        </pc:spChg>
      </pc:sldChg>
      <pc:sldChg chg="modSp add del mod ord">
        <pc:chgData name="Pavlovsky, Lacey L" userId="a0ddecd9-ec26-4353-be8f-efc1bcd0740f" providerId="ADAL" clId="{54669D66-AEA6-4164-97B9-7EBB62DDB927}" dt="2021-02-24T23:26:05.487" v="2406" actId="2696"/>
        <pc:sldMkLst>
          <pc:docMk/>
          <pc:sldMk cId="1207999079" sldId="9649"/>
        </pc:sldMkLst>
        <pc:spChg chg="mod">
          <ac:chgData name="Pavlovsky, Lacey L" userId="a0ddecd9-ec26-4353-be8f-efc1bcd0740f" providerId="ADAL" clId="{54669D66-AEA6-4164-97B9-7EBB62DDB927}" dt="2021-02-24T20:28:15.687" v="2377" actId="20577"/>
          <ac:spMkLst>
            <pc:docMk/>
            <pc:sldMk cId="1207999079" sldId="9649"/>
            <ac:spMk id="2" creationId="{3E6C33E7-0CFC-4818-82FA-6C69F855EB63}"/>
          </ac:spMkLst>
        </pc:spChg>
        <pc:spChg chg="mod">
          <ac:chgData name="Pavlovsky, Lacey L" userId="a0ddecd9-ec26-4353-be8f-efc1bcd0740f" providerId="ADAL" clId="{54669D66-AEA6-4164-97B9-7EBB62DDB927}" dt="2021-02-24T20:28:16.937" v="2378" actId="20577"/>
          <ac:spMkLst>
            <pc:docMk/>
            <pc:sldMk cId="1207999079" sldId="9649"/>
            <ac:spMk id="3" creationId="{D519B18A-07F7-4E63-8815-5ADAE1F72E0A}"/>
          </ac:spMkLst>
        </pc:spChg>
      </pc:sldChg>
      <pc:sldChg chg="addSp delSp modSp add del mod modAnim">
        <pc:chgData name="Pavlovsky, Lacey L" userId="a0ddecd9-ec26-4353-be8f-efc1bcd0740f" providerId="ADAL" clId="{54669D66-AEA6-4164-97B9-7EBB62DDB927}" dt="2021-02-25T15:23:44.920" v="2564" actId="2696"/>
        <pc:sldMkLst>
          <pc:docMk/>
          <pc:sldMk cId="3768843461" sldId="9649"/>
        </pc:sldMkLst>
        <pc:spChg chg="mod">
          <ac:chgData name="Pavlovsky, Lacey L" userId="a0ddecd9-ec26-4353-be8f-efc1bcd0740f" providerId="ADAL" clId="{54669D66-AEA6-4164-97B9-7EBB62DDB927}" dt="2021-02-25T14:18:28.909" v="2557" actId="20577"/>
          <ac:spMkLst>
            <pc:docMk/>
            <pc:sldMk cId="3768843461" sldId="9649"/>
            <ac:spMk id="5" creationId="{D71208F6-3ECB-469B-B69D-CD19615A0B8E}"/>
          </ac:spMkLst>
        </pc:spChg>
        <pc:spChg chg="mod">
          <ac:chgData name="Pavlovsky, Lacey L" userId="a0ddecd9-ec26-4353-be8f-efc1bcd0740f" providerId="ADAL" clId="{54669D66-AEA6-4164-97B9-7EBB62DDB927}" dt="2021-02-25T14:18:32.102" v="2559" actId="27636"/>
          <ac:spMkLst>
            <pc:docMk/>
            <pc:sldMk cId="3768843461" sldId="9649"/>
            <ac:spMk id="7" creationId="{B369A889-F881-40D1-8DE4-55F7102700A1}"/>
          </ac:spMkLst>
        </pc:spChg>
        <pc:spChg chg="del">
          <ac:chgData name="Pavlovsky, Lacey L" userId="a0ddecd9-ec26-4353-be8f-efc1bcd0740f" providerId="ADAL" clId="{54669D66-AEA6-4164-97B9-7EBB62DDB927}" dt="2021-02-24T23:31:34.210" v="2464" actId="478"/>
          <ac:spMkLst>
            <pc:docMk/>
            <pc:sldMk cId="3768843461" sldId="9649"/>
            <ac:spMk id="9" creationId="{836EFE3C-3936-4EBE-BFC8-410286F56829}"/>
          </ac:spMkLst>
        </pc:spChg>
        <pc:spChg chg="mod">
          <ac:chgData name="Pavlovsky, Lacey L" userId="a0ddecd9-ec26-4353-be8f-efc1bcd0740f" providerId="ADAL" clId="{54669D66-AEA6-4164-97B9-7EBB62DDB927}" dt="2021-02-24T23:36:56.259" v="2535" actId="1076"/>
          <ac:spMkLst>
            <pc:docMk/>
            <pc:sldMk cId="3768843461" sldId="9649"/>
            <ac:spMk id="13" creationId="{F2276F0B-9F6B-454F-8CEE-C49F6AD41B14}"/>
          </ac:spMkLst>
        </pc:spChg>
        <pc:spChg chg="add del mod">
          <ac:chgData name="Pavlovsky, Lacey L" userId="a0ddecd9-ec26-4353-be8f-efc1bcd0740f" providerId="ADAL" clId="{54669D66-AEA6-4164-97B9-7EBB62DDB927}" dt="2021-02-24T23:34:10.082" v="2489"/>
          <ac:spMkLst>
            <pc:docMk/>
            <pc:sldMk cId="3768843461" sldId="9649"/>
            <ac:spMk id="14" creationId="{7532449D-D617-43D4-AD44-3A5A3A8D3289}"/>
          </ac:spMkLst>
        </pc:spChg>
        <pc:spChg chg="add del mod">
          <ac:chgData name="Pavlovsky, Lacey L" userId="a0ddecd9-ec26-4353-be8f-efc1bcd0740f" providerId="ADAL" clId="{54669D66-AEA6-4164-97B9-7EBB62DDB927}" dt="2021-02-24T23:36:52.339" v="2534" actId="478"/>
          <ac:spMkLst>
            <pc:docMk/>
            <pc:sldMk cId="3768843461" sldId="9649"/>
            <ac:spMk id="17" creationId="{3D09710D-7F79-4180-96D3-8B85D66305A0}"/>
          </ac:spMkLst>
        </pc:spChg>
        <pc:picChg chg="add del mod">
          <ac:chgData name="Pavlovsky, Lacey L" userId="a0ddecd9-ec26-4353-be8f-efc1bcd0740f" providerId="ADAL" clId="{54669D66-AEA6-4164-97B9-7EBB62DDB927}" dt="2021-02-24T23:32:28.626" v="2480" actId="478"/>
          <ac:picMkLst>
            <pc:docMk/>
            <pc:sldMk cId="3768843461" sldId="9649"/>
            <ac:picMk id="3" creationId="{7DCA295E-6C72-4DDC-B306-E38FE9074D3F}"/>
          </ac:picMkLst>
        </pc:picChg>
        <pc:picChg chg="del">
          <ac:chgData name="Pavlovsky, Lacey L" userId="a0ddecd9-ec26-4353-be8f-efc1bcd0740f" providerId="ADAL" clId="{54669D66-AEA6-4164-97B9-7EBB62DDB927}" dt="2021-02-24T23:31:17.765" v="2443" actId="478"/>
          <ac:picMkLst>
            <pc:docMk/>
            <pc:sldMk cId="3768843461" sldId="9649"/>
            <ac:picMk id="4" creationId="{5046FCAC-909D-4592-8CB9-9D47AC6824EC}"/>
          </ac:picMkLst>
        </pc:picChg>
        <pc:picChg chg="del">
          <ac:chgData name="Pavlovsky, Lacey L" userId="a0ddecd9-ec26-4353-be8f-efc1bcd0740f" providerId="ADAL" clId="{54669D66-AEA6-4164-97B9-7EBB62DDB927}" dt="2021-02-24T23:31:34.210" v="2464" actId="478"/>
          <ac:picMkLst>
            <pc:docMk/>
            <pc:sldMk cId="3768843461" sldId="9649"/>
            <ac:picMk id="8" creationId="{BDC90487-83FC-44BF-89EA-2F706C92EBA1}"/>
          </ac:picMkLst>
        </pc:picChg>
        <pc:picChg chg="add del mod ord">
          <ac:chgData name="Pavlovsky, Lacey L" userId="a0ddecd9-ec26-4353-be8f-efc1bcd0740f" providerId="ADAL" clId="{54669D66-AEA6-4164-97B9-7EBB62DDB927}" dt="2021-02-24T23:34:29.907" v="2495" actId="14100"/>
          <ac:picMkLst>
            <pc:docMk/>
            <pc:sldMk cId="3768843461" sldId="9649"/>
            <ac:picMk id="10" creationId="{F98961A8-18B3-4706-A8E7-3D1B35C9DCF7}"/>
          </ac:picMkLst>
        </pc:picChg>
        <pc:picChg chg="add del mod">
          <ac:chgData name="Pavlovsky, Lacey L" userId="a0ddecd9-ec26-4353-be8f-efc1bcd0740f" providerId="ADAL" clId="{54669D66-AEA6-4164-97B9-7EBB62DDB927}" dt="2021-02-24T23:34:13.933" v="2491" actId="478"/>
          <ac:picMkLst>
            <pc:docMk/>
            <pc:sldMk cId="3768843461" sldId="9649"/>
            <ac:picMk id="12" creationId="{DB82752D-4738-4214-B227-BC591FE59C33}"/>
          </ac:picMkLst>
        </pc:picChg>
        <pc:picChg chg="add del mod">
          <ac:chgData name="Pavlovsky, Lacey L" userId="a0ddecd9-ec26-4353-be8f-efc1bcd0740f" providerId="ADAL" clId="{54669D66-AEA6-4164-97B9-7EBB62DDB927}" dt="2021-02-24T23:36:52.339" v="2534" actId="478"/>
          <ac:picMkLst>
            <pc:docMk/>
            <pc:sldMk cId="3768843461" sldId="9649"/>
            <ac:picMk id="16" creationId="{9E30CC52-27CC-4059-A98A-D43601D8430E}"/>
          </ac:picMkLst>
        </pc:picChg>
      </pc:sldChg>
    </pc:docChg>
  </pc:docChgLst>
  <pc:docChgLst>
    <pc:chgData name="Amsberry, Karen R" userId="S::kamsberry@nebraskamed.com::16d435af-f4c2-4390-a10f-29a48da20ecc" providerId="AD" clId="Web-{65C5F698-CEC5-4C17-9283-453517962CA1}"/>
    <pc:docChg chg="modSld">
      <pc:chgData name="Amsberry, Karen R" userId="S::kamsberry@nebraskamed.com::16d435af-f4c2-4390-a10f-29a48da20ecc" providerId="AD" clId="Web-{65C5F698-CEC5-4C17-9283-453517962CA1}" dt="2021-02-25T17:28:46.095" v="477" actId="20577"/>
      <pc:docMkLst>
        <pc:docMk/>
      </pc:docMkLst>
      <pc:sldChg chg="modSp">
        <pc:chgData name="Amsberry, Karen R" userId="S::kamsberry@nebraskamed.com::16d435af-f4c2-4390-a10f-29a48da20ecc" providerId="AD" clId="Web-{65C5F698-CEC5-4C17-9283-453517962CA1}" dt="2021-02-25T17:28:46.095" v="477" actId="20577"/>
        <pc:sldMkLst>
          <pc:docMk/>
          <pc:sldMk cId="556642700" sldId="9640"/>
        </pc:sldMkLst>
        <pc:spChg chg="mod">
          <ac:chgData name="Amsberry, Karen R" userId="S::kamsberry@nebraskamed.com::16d435af-f4c2-4390-a10f-29a48da20ecc" providerId="AD" clId="Web-{65C5F698-CEC5-4C17-9283-453517962CA1}" dt="2021-02-25T17:28:46.095" v="477" actId="20577"/>
          <ac:spMkLst>
            <pc:docMk/>
            <pc:sldMk cId="556642700" sldId="9640"/>
            <ac:spMk id="3" creationId="{D519B18A-07F7-4E63-8815-5ADAE1F72E0A}"/>
          </ac:spMkLst>
        </pc:spChg>
      </pc:sldChg>
    </pc:docChg>
  </pc:docChgLst>
  <pc:docChgLst>
    <pc:chgData name="Chaney, Marissa J" userId="S::machaney@nebraskamed.com::0a72f31c-b923-4ab1-abb0-700871d14aa8" providerId="AD" clId="Web-{33B07778-993A-4CB8-A445-2778B03EE47D}"/>
    <pc:docChg chg="modSld">
      <pc:chgData name="Chaney, Marissa J" userId="S::machaney@nebraskamed.com::0a72f31c-b923-4ab1-abb0-700871d14aa8" providerId="AD" clId="Web-{33B07778-993A-4CB8-A445-2778B03EE47D}" dt="2021-02-24T23:25:45.077" v="2" actId="20577"/>
      <pc:docMkLst>
        <pc:docMk/>
      </pc:docMkLst>
      <pc:sldChg chg="modSp">
        <pc:chgData name="Chaney, Marissa J" userId="S::machaney@nebraskamed.com::0a72f31c-b923-4ab1-abb0-700871d14aa8" providerId="AD" clId="Web-{33B07778-993A-4CB8-A445-2778B03EE47D}" dt="2021-02-24T23:25:45.077" v="2" actId="20577"/>
        <pc:sldMkLst>
          <pc:docMk/>
          <pc:sldMk cId="1207999079" sldId="9649"/>
        </pc:sldMkLst>
        <pc:spChg chg="mod">
          <ac:chgData name="Chaney, Marissa J" userId="S::machaney@nebraskamed.com::0a72f31c-b923-4ab1-abb0-700871d14aa8" providerId="AD" clId="Web-{33B07778-993A-4CB8-A445-2778B03EE47D}" dt="2021-02-24T23:25:45.077" v="2" actId="20577"/>
          <ac:spMkLst>
            <pc:docMk/>
            <pc:sldMk cId="1207999079" sldId="9649"/>
            <ac:spMk id="3" creationId="{D519B18A-07F7-4E63-8815-5ADAE1F72E0A}"/>
          </ac:spMkLst>
        </pc:spChg>
      </pc:sldChg>
    </pc:docChg>
  </pc:docChgLst>
  <pc:docChgLst>
    <pc:chgData name="Tyner, Laura Kate" userId="S::ltyner@nebraskamed.com::63c2937e-2365-4b4e-bd5d-a960c92f1af2" providerId="AD" clId="Web-{1FB617DB-0414-4479-AB98-CEA6FCE35FA6}"/>
    <pc:docChg chg="delSld modSld">
      <pc:chgData name="Tyner, Laura Kate" userId="S::ltyner@nebraskamed.com::63c2937e-2365-4b4e-bd5d-a960c92f1af2" providerId="AD" clId="Web-{1FB617DB-0414-4479-AB98-CEA6FCE35FA6}" dt="2021-02-24T23:33:08.886" v="13"/>
      <pc:docMkLst>
        <pc:docMk/>
      </pc:docMkLst>
      <pc:sldChg chg="del">
        <pc:chgData name="Tyner, Laura Kate" userId="S::ltyner@nebraskamed.com::63c2937e-2365-4b4e-bd5d-a960c92f1af2" providerId="AD" clId="Web-{1FB617DB-0414-4479-AB98-CEA6FCE35FA6}" dt="2021-02-24T23:33:08.886" v="13"/>
        <pc:sldMkLst>
          <pc:docMk/>
          <pc:sldMk cId="1138612784" sldId="713"/>
        </pc:sldMkLst>
      </pc:sldChg>
      <pc:sldChg chg="modSp">
        <pc:chgData name="Tyner, Laura Kate" userId="S::ltyner@nebraskamed.com::63c2937e-2365-4b4e-bd5d-a960c92f1af2" providerId="AD" clId="Web-{1FB617DB-0414-4479-AB98-CEA6FCE35FA6}" dt="2021-02-24T23:17:45.922" v="12" actId="20577"/>
        <pc:sldMkLst>
          <pc:docMk/>
          <pc:sldMk cId="556642700" sldId="9640"/>
        </pc:sldMkLst>
        <pc:spChg chg="mod">
          <ac:chgData name="Tyner, Laura Kate" userId="S::ltyner@nebraskamed.com::63c2937e-2365-4b4e-bd5d-a960c92f1af2" providerId="AD" clId="Web-{1FB617DB-0414-4479-AB98-CEA6FCE35FA6}" dt="2021-02-24T23:17:45.922" v="12" actId="20577"/>
          <ac:spMkLst>
            <pc:docMk/>
            <pc:sldMk cId="556642700" sldId="9640"/>
            <ac:spMk id="3" creationId="{D519B18A-07F7-4E63-8815-5ADAE1F72E0A}"/>
          </ac:spMkLst>
        </pc:spChg>
      </pc:sldChg>
      <pc:sldChg chg="addSp modSp addAnim modAnim">
        <pc:chgData name="Tyner, Laura Kate" userId="S::ltyner@nebraskamed.com::63c2937e-2365-4b4e-bd5d-a960c92f1af2" providerId="AD" clId="Web-{1FB617DB-0414-4479-AB98-CEA6FCE35FA6}" dt="2021-02-24T23:12:12.783" v="10"/>
        <pc:sldMkLst>
          <pc:docMk/>
          <pc:sldMk cId="3644331193" sldId="9648"/>
        </pc:sldMkLst>
        <pc:spChg chg="mod">
          <ac:chgData name="Tyner, Laura Kate" userId="S::ltyner@nebraskamed.com::63c2937e-2365-4b4e-bd5d-a960c92f1af2" providerId="AD" clId="Web-{1FB617DB-0414-4479-AB98-CEA6FCE35FA6}" dt="2021-02-24T23:10:18.471" v="5" actId="1076"/>
          <ac:spMkLst>
            <pc:docMk/>
            <pc:sldMk cId="3644331193" sldId="9648"/>
            <ac:spMk id="3" creationId="{D519B18A-07F7-4E63-8815-5ADAE1F72E0A}"/>
          </ac:spMkLst>
        </pc:spChg>
        <pc:spChg chg="mod">
          <ac:chgData name="Tyner, Laura Kate" userId="S::ltyner@nebraskamed.com::63c2937e-2365-4b4e-bd5d-a960c92f1af2" providerId="AD" clId="Web-{1FB617DB-0414-4479-AB98-CEA6FCE35FA6}" dt="2021-02-24T23:10:02.971" v="4" actId="1076"/>
          <ac:spMkLst>
            <pc:docMk/>
            <pc:sldMk cId="3644331193" sldId="9648"/>
            <ac:spMk id="4" creationId="{40249ED1-249F-4167-9931-57ABC0EBA178}"/>
          </ac:spMkLst>
        </pc:spChg>
        <pc:picChg chg="add mod">
          <ac:chgData name="Tyner, Laura Kate" userId="S::ltyner@nebraskamed.com::63c2937e-2365-4b4e-bd5d-a960c92f1af2" providerId="AD" clId="Web-{1FB617DB-0414-4479-AB98-CEA6FCE35FA6}" dt="2021-02-24T23:11:58.658" v="8" actId="14100"/>
          <ac:picMkLst>
            <pc:docMk/>
            <pc:sldMk cId="3644331193" sldId="9648"/>
            <ac:picMk id="5" creationId="{6C429749-0BC9-42E5-A151-D41D5E8F9796}"/>
          </ac:picMkLst>
        </pc:picChg>
      </pc:sldChg>
    </pc:docChg>
  </pc:docChgLst>
  <pc:docChgLst>
    <pc:chgData name="German, Dan" userId="S::dgerman@nebraskamed.com::50d4dcb5-a3c3-4672-a0c7-3847c4ea05ba" providerId="AD" clId="Web-{7C2AE489-88FF-421E-B4C3-6631A9E28932}"/>
    <pc:docChg chg="modSld">
      <pc:chgData name="German, Dan" userId="S::dgerman@nebraskamed.com::50d4dcb5-a3c3-4672-a0c7-3847c4ea05ba" providerId="AD" clId="Web-{7C2AE489-88FF-421E-B4C3-6631A9E28932}" dt="2021-02-23T16:56:16.028" v="11" actId="14100"/>
      <pc:docMkLst>
        <pc:docMk/>
      </pc:docMkLst>
      <pc:sldChg chg="addSp delSp modSp">
        <pc:chgData name="German, Dan" userId="S::dgerman@nebraskamed.com::50d4dcb5-a3c3-4672-a0c7-3847c4ea05ba" providerId="AD" clId="Web-{7C2AE489-88FF-421E-B4C3-6631A9E28932}" dt="2021-02-23T16:56:16.028" v="11" actId="14100"/>
        <pc:sldMkLst>
          <pc:docMk/>
          <pc:sldMk cId="1690672628" sldId="695"/>
        </pc:sldMkLst>
        <pc:picChg chg="del">
          <ac:chgData name="German, Dan" userId="S::dgerman@nebraskamed.com::50d4dcb5-a3c3-4672-a0c7-3847c4ea05ba" providerId="AD" clId="Web-{7C2AE489-88FF-421E-B4C3-6631A9E28932}" dt="2021-02-23T16:55:43.840" v="8"/>
          <ac:picMkLst>
            <pc:docMk/>
            <pc:sldMk cId="1690672628" sldId="695"/>
            <ac:picMk id="3" creationId="{E0AB1C2E-8997-4A6B-8972-260E2DF21F33}"/>
          </ac:picMkLst>
        </pc:picChg>
        <pc:picChg chg="add mod">
          <ac:chgData name="German, Dan" userId="S::dgerman@nebraskamed.com::50d4dcb5-a3c3-4672-a0c7-3847c4ea05ba" providerId="AD" clId="Web-{7C2AE489-88FF-421E-B4C3-6631A9E28932}" dt="2021-02-23T16:56:16.028" v="11" actId="14100"/>
          <ac:picMkLst>
            <pc:docMk/>
            <pc:sldMk cId="1690672628" sldId="695"/>
            <ac:picMk id="4" creationId="{64B18F5E-6D3C-4155-AE78-97D09BE2AABE}"/>
          </ac:picMkLst>
        </pc:picChg>
      </pc:sldChg>
      <pc:sldChg chg="addSp delSp modSp">
        <pc:chgData name="German, Dan" userId="S::dgerman@nebraskamed.com::50d4dcb5-a3c3-4672-a0c7-3847c4ea05ba" providerId="AD" clId="Web-{7C2AE489-88FF-421E-B4C3-6631A9E28932}" dt="2021-02-23T16:48:50.105" v="7" actId="14100"/>
        <pc:sldMkLst>
          <pc:docMk/>
          <pc:sldMk cId="512007004" sldId="9604"/>
        </pc:sldMkLst>
        <pc:picChg chg="add del">
          <ac:chgData name="German, Dan" userId="S::dgerman@nebraskamed.com::50d4dcb5-a3c3-4672-a0c7-3847c4ea05ba" providerId="AD" clId="Web-{7C2AE489-88FF-421E-B4C3-6631A9E28932}" dt="2021-02-23T16:48:24.464" v="4"/>
          <ac:picMkLst>
            <pc:docMk/>
            <pc:sldMk cId="512007004" sldId="9604"/>
            <ac:picMk id="2" creationId="{1DB78DFA-5B1C-481C-99F7-91CA6E26251A}"/>
          </ac:picMkLst>
        </pc:picChg>
        <pc:picChg chg="add del mod">
          <ac:chgData name="German, Dan" userId="S::dgerman@nebraskamed.com::50d4dcb5-a3c3-4672-a0c7-3847c4ea05ba" providerId="AD" clId="Web-{7C2AE489-88FF-421E-B4C3-6631A9E28932}" dt="2021-02-23T16:48:07.823" v="2"/>
          <ac:picMkLst>
            <pc:docMk/>
            <pc:sldMk cId="512007004" sldId="9604"/>
            <ac:picMk id="3" creationId="{2D18374A-5E25-4351-8F11-2A2A3BA184D2}"/>
          </ac:picMkLst>
        </pc:picChg>
        <pc:picChg chg="add mod">
          <ac:chgData name="German, Dan" userId="S::dgerman@nebraskamed.com::50d4dcb5-a3c3-4672-a0c7-3847c4ea05ba" providerId="AD" clId="Web-{7C2AE489-88FF-421E-B4C3-6631A9E28932}" dt="2021-02-23T16:48:50.105" v="7" actId="14100"/>
          <ac:picMkLst>
            <pc:docMk/>
            <pc:sldMk cId="512007004" sldId="9604"/>
            <ac:picMk id="4" creationId="{1D1332EF-652A-450D-A760-68AB309833DE}"/>
          </ac:picMkLst>
        </pc:picChg>
      </pc:sldChg>
    </pc:docChg>
  </pc:docChgLst>
  <pc:docChgLst>
    <pc:chgData name="Stream, Sarah" userId="538142a0-4ff8-4cd8-a5e4-977f5454c236" providerId="ADAL" clId="{7AEE7A57-1CF0-472D-AB79-D0B849F51252}"/>
    <pc:docChg chg="custSel modSld sldOrd modShowInfo">
      <pc:chgData name="Stream, Sarah" userId="538142a0-4ff8-4cd8-a5e4-977f5454c236" providerId="ADAL" clId="{7AEE7A57-1CF0-472D-AB79-D0B849F51252}" dt="2021-02-25T17:47:10.196" v="635" actId="2744"/>
      <pc:docMkLst>
        <pc:docMk/>
      </pc:docMkLst>
      <pc:sldChg chg="modSp mod">
        <pc:chgData name="Stream, Sarah" userId="538142a0-4ff8-4cd8-a5e4-977f5454c236" providerId="ADAL" clId="{7AEE7A57-1CF0-472D-AB79-D0B849F51252}" dt="2021-02-24T22:05:46.736" v="402" actId="20577"/>
        <pc:sldMkLst>
          <pc:docMk/>
          <pc:sldMk cId="209249309" sldId="636"/>
        </pc:sldMkLst>
        <pc:spChg chg="mod">
          <ac:chgData name="Stream, Sarah" userId="538142a0-4ff8-4cd8-a5e4-977f5454c236" providerId="ADAL" clId="{7AEE7A57-1CF0-472D-AB79-D0B849F51252}" dt="2021-02-24T22:05:46.736" v="402" actId="20577"/>
          <ac:spMkLst>
            <pc:docMk/>
            <pc:sldMk cId="209249309" sldId="636"/>
            <ac:spMk id="5" creationId="{F0253EF4-00FF-46F8-811D-22FBC2D5F8B1}"/>
          </ac:spMkLst>
        </pc:spChg>
        <pc:spChg chg="mod">
          <ac:chgData name="Stream, Sarah" userId="538142a0-4ff8-4cd8-a5e4-977f5454c236" providerId="ADAL" clId="{7AEE7A57-1CF0-472D-AB79-D0B849F51252}" dt="2021-02-24T22:05:22.487" v="377" actId="20577"/>
          <ac:spMkLst>
            <pc:docMk/>
            <pc:sldMk cId="209249309" sldId="636"/>
            <ac:spMk id="9" creationId="{F39873D1-81B3-49DB-8EA4-4611AA2748D0}"/>
          </ac:spMkLst>
        </pc:spChg>
      </pc:sldChg>
      <pc:sldChg chg="addCm">
        <pc:chgData name="Stream, Sarah" userId="538142a0-4ff8-4cd8-a5e4-977f5454c236" providerId="ADAL" clId="{7AEE7A57-1CF0-472D-AB79-D0B849F51252}" dt="2021-02-24T22:04:42.678" v="369" actId="1589"/>
        <pc:sldMkLst>
          <pc:docMk/>
          <pc:sldMk cId="1627148446" sldId="9613"/>
        </pc:sldMkLst>
      </pc:sldChg>
      <pc:sldChg chg="ord">
        <pc:chgData name="Stream, Sarah" userId="538142a0-4ff8-4cd8-a5e4-977f5454c236" providerId="ADAL" clId="{7AEE7A57-1CF0-472D-AB79-D0B849F51252}" dt="2021-02-24T23:16:58" v="420"/>
        <pc:sldMkLst>
          <pc:docMk/>
          <pc:sldMk cId="2201411154" sldId="9634"/>
        </pc:sldMkLst>
      </pc:sldChg>
      <pc:sldChg chg="modSp mod">
        <pc:chgData name="Stream, Sarah" userId="538142a0-4ff8-4cd8-a5e4-977f5454c236" providerId="ADAL" clId="{7AEE7A57-1CF0-472D-AB79-D0B849F51252}" dt="2021-02-24T23:05:16.935" v="413" actId="108"/>
        <pc:sldMkLst>
          <pc:docMk/>
          <pc:sldMk cId="1355474507" sldId="9637"/>
        </pc:sldMkLst>
        <pc:spChg chg="mod">
          <ac:chgData name="Stream, Sarah" userId="538142a0-4ff8-4cd8-a5e4-977f5454c236" providerId="ADAL" clId="{7AEE7A57-1CF0-472D-AB79-D0B849F51252}" dt="2021-02-24T23:05:16.935" v="413" actId="108"/>
          <ac:spMkLst>
            <pc:docMk/>
            <pc:sldMk cId="1355474507" sldId="9637"/>
            <ac:spMk id="6" creationId="{EE2A77BC-191C-4B1A-85DA-CB8A175005D1}"/>
          </ac:spMkLst>
        </pc:spChg>
      </pc:sldChg>
      <pc:sldChg chg="modSp mod">
        <pc:chgData name="Stream, Sarah" userId="538142a0-4ff8-4cd8-a5e4-977f5454c236" providerId="ADAL" clId="{7AEE7A57-1CF0-472D-AB79-D0B849F51252}" dt="2021-02-24T22:04:23.098" v="368" actId="20577"/>
        <pc:sldMkLst>
          <pc:docMk/>
          <pc:sldMk cId="2594558061" sldId="9638"/>
        </pc:sldMkLst>
        <pc:spChg chg="mod">
          <ac:chgData name="Stream, Sarah" userId="538142a0-4ff8-4cd8-a5e4-977f5454c236" providerId="ADAL" clId="{7AEE7A57-1CF0-472D-AB79-D0B849F51252}" dt="2021-02-24T22:04:23.098" v="368" actId="20577"/>
          <ac:spMkLst>
            <pc:docMk/>
            <pc:sldMk cId="2594558061" sldId="9638"/>
            <ac:spMk id="3" creationId="{D519B18A-07F7-4E63-8815-5ADAE1F72E0A}"/>
          </ac:spMkLst>
        </pc:spChg>
      </pc:sldChg>
      <pc:sldChg chg="modSp mod">
        <pc:chgData name="Stream, Sarah" userId="538142a0-4ff8-4cd8-a5e4-977f5454c236" providerId="ADAL" clId="{7AEE7A57-1CF0-472D-AB79-D0B849F51252}" dt="2021-02-24T23:21:21.950" v="619" actId="113"/>
        <pc:sldMkLst>
          <pc:docMk/>
          <pc:sldMk cId="3453402458" sldId="9642"/>
        </pc:sldMkLst>
        <pc:spChg chg="mod">
          <ac:chgData name="Stream, Sarah" userId="538142a0-4ff8-4cd8-a5e4-977f5454c236" providerId="ADAL" clId="{7AEE7A57-1CF0-472D-AB79-D0B849F51252}" dt="2021-02-24T23:21:21.950" v="619" actId="113"/>
          <ac:spMkLst>
            <pc:docMk/>
            <pc:sldMk cId="3453402458" sldId="9642"/>
            <ac:spMk id="3" creationId="{D519B18A-07F7-4E63-8815-5ADAE1F72E0A}"/>
          </ac:spMkLst>
        </pc:spChg>
      </pc:sldChg>
      <pc:sldChg chg="ord">
        <pc:chgData name="Stream, Sarah" userId="538142a0-4ff8-4cd8-a5e4-977f5454c236" providerId="ADAL" clId="{7AEE7A57-1CF0-472D-AB79-D0B849F51252}" dt="2021-02-24T23:16:28.159" v="418"/>
        <pc:sldMkLst>
          <pc:docMk/>
          <pc:sldMk cId="196839023" sldId="9643"/>
        </pc:sldMkLst>
      </pc:sldChg>
      <pc:sldChg chg="modSp mod">
        <pc:chgData name="Stream, Sarah" userId="538142a0-4ff8-4cd8-a5e4-977f5454c236" providerId="ADAL" clId="{7AEE7A57-1CF0-472D-AB79-D0B849F51252}" dt="2021-02-24T23:29:30.267" v="634" actId="403"/>
        <pc:sldMkLst>
          <pc:docMk/>
          <pc:sldMk cId="1889182149" sldId="9647"/>
        </pc:sldMkLst>
        <pc:spChg chg="mod">
          <ac:chgData name="Stream, Sarah" userId="538142a0-4ff8-4cd8-a5e4-977f5454c236" providerId="ADAL" clId="{7AEE7A57-1CF0-472D-AB79-D0B849F51252}" dt="2021-02-24T23:29:30.267" v="634" actId="403"/>
          <ac:spMkLst>
            <pc:docMk/>
            <pc:sldMk cId="1889182149" sldId="9647"/>
            <ac:spMk id="3" creationId="{D519B18A-07F7-4E63-8815-5ADAE1F72E0A}"/>
          </ac:spMkLst>
        </pc:spChg>
      </pc:sldChg>
      <pc:sldChg chg="modSp mod">
        <pc:chgData name="Stream, Sarah" userId="538142a0-4ff8-4cd8-a5e4-977f5454c236" providerId="ADAL" clId="{7AEE7A57-1CF0-472D-AB79-D0B849F51252}" dt="2021-02-24T23:25:50.129" v="631" actId="1076"/>
        <pc:sldMkLst>
          <pc:docMk/>
          <pc:sldMk cId="3644331193" sldId="9648"/>
        </pc:sldMkLst>
        <pc:spChg chg="mod">
          <ac:chgData name="Stream, Sarah" userId="538142a0-4ff8-4cd8-a5e4-977f5454c236" providerId="ADAL" clId="{7AEE7A57-1CF0-472D-AB79-D0B849F51252}" dt="2021-02-24T23:25:34.606" v="628" actId="14100"/>
          <ac:spMkLst>
            <pc:docMk/>
            <pc:sldMk cId="3644331193" sldId="9648"/>
            <ac:spMk id="3" creationId="{D519B18A-07F7-4E63-8815-5ADAE1F72E0A}"/>
          </ac:spMkLst>
        </pc:spChg>
        <pc:picChg chg="mod">
          <ac:chgData name="Stream, Sarah" userId="538142a0-4ff8-4cd8-a5e4-977f5454c236" providerId="ADAL" clId="{7AEE7A57-1CF0-472D-AB79-D0B849F51252}" dt="2021-02-24T23:25:50.129" v="631" actId="1076"/>
          <ac:picMkLst>
            <pc:docMk/>
            <pc:sldMk cId="3644331193" sldId="9648"/>
            <ac:picMk id="5" creationId="{6C429749-0BC9-42E5-A151-D41D5E8F9796}"/>
          </ac:picMkLst>
        </pc:picChg>
      </pc:sldChg>
      <pc:sldChg chg="modSp mod">
        <pc:chgData name="Stream, Sarah" userId="538142a0-4ff8-4cd8-a5e4-977f5454c236" providerId="ADAL" clId="{7AEE7A57-1CF0-472D-AB79-D0B849F51252}" dt="2021-02-24T23:19:39.783" v="538" actId="113"/>
        <pc:sldMkLst>
          <pc:docMk/>
          <pc:sldMk cId="1207999079" sldId="9649"/>
        </pc:sldMkLst>
        <pc:spChg chg="mod">
          <ac:chgData name="Stream, Sarah" userId="538142a0-4ff8-4cd8-a5e4-977f5454c236" providerId="ADAL" clId="{7AEE7A57-1CF0-472D-AB79-D0B849F51252}" dt="2021-02-24T23:19:39.783" v="538" actId="113"/>
          <ac:spMkLst>
            <pc:docMk/>
            <pc:sldMk cId="1207999079" sldId="9649"/>
            <ac:spMk id="3" creationId="{D519B18A-07F7-4E63-8815-5ADAE1F72E0A}"/>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1-02-24T17:38:26.962" idx="31">
    <p:pos x="10" y="10"/>
    <p:text>[@Drake, Margaret A] do you know if overnight stays are allowed in AL's?</p:text>
    <p:extLst>
      <p:ext uri="{C676402C-5697-4E1C-873F-D02D1690AC5C}">
        <p15:threadingInfo xmlns:p15="http://schemas.microsoft.com/office/powerpoint/2012/main" timeZoneBias="3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02-23T16:26:38.926" idx="27">
    <p:pos x="10" y="10"/>
    <p:text>[@Tyner, Laura Kate], [@Stream, Sarah], or [@Drake, Margaret A] Has anyone heard a plan for vaccinating on site yet? I was hoping to ask this on the vaccine call that was cancelled this afternoon</p:text>
    <p:extLst>
      <p:ext uri="{C676402C-5697-4E1C-873F-D02D1690AC5C}">
        <p15:threadingInfo xmlns:p15="http://schemas.microsoft.com/office/powerpoint/2012/main" timeZoneBias="3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3" dt="2021-02-16T13:17:54.331" idx="2">
    <p:pos x="10" y="10"/>
    <p:text>I love this slide!!
</p:text>
    <p:extLst>
      <p:ext uri="{C676402C-5697-4E1C-873F-D02D1690AC5C}">
        <p15:threadingInfo xmlns:p15="http://schemas.microsoft.com/office/powerpoint/2012/main" timeZoneBias="480"/>
      </p:ext>
    </p:extLst>
  </p:cm>
  <p:cm authorId="6" dt="2021-02-24T16:04:42.518" idx="2">
    <p:pos x="10" y="106"/>
    <p:text>It's a really great slide!</p:text>
    <p:extLst>
      <p:ext uri="{C676402C-5697-4E1C-873F-D02D1690AC5C}">
        <p15:threadingInfo xmlns:p15="http://schemas.microsoft.com/office/powerpoint/2012/main" timeZoneBias="360">
          <p15:parentCm authorId="3" idx="2"/>
        </p15:threadingInfo>
      </p:ext>
    </p:extLst>
  </p:cm>
</p:cmLst>
</file>

<file path=ppt/diagrams/_rels/data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hyperlink" Target="https://data.cms.gov/stories/s/q5r5-gjyu" TargetMode="External"/></Relationships>
</file>

<file path=ppt/diagrams/_rels/drawing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hyperlink" Target="https://data.cms.gov/stories/s/q5r5-gjyu"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42CEF2-8110-42B9-9F48-0946D5E718A0}" type="doc">
      <dgm:prSet loTypeId="urn:microsoft.com/office/officeart/2005/8/layout/pList2" loCatId="list" qsTypeId="urn:microsoft.com/office/officeart/2005/8/quickstyle/simple1" qsCatId="simple" csTypeId="urn:microsoft.com/office/officeart/2005/8/colors/accent1_2" csCatId="accent1" phldr="1"/>
      <dgm:spPr/>
    </dgm:pt>
    <dgm:pt modelId="{CAB070B9-BB04-4D64-9DE6-75D9D2BA14F2}">
      <dgm:prSet phldrT="[Text]" custT="1"/>
      <dgm:spPr/>
      <dgm:t>
        <a:bodyPr/>
        <a:lstStyle/>
        <a:p>
          <a:pPr algn="ctr" rtl="0"/>
          <a:r>
            <a:rPr lang="en-US" sz="1800"/>
            <a:t>County Positivity Rate is used to determine frequency of outbreak testing and</a:t>
          </a:r>
          <a:r>
            <a:rPr lang="en-US" sz="1800">
              <a:latin typeface="Calibri"/>
            </a:rPr>
            <a:t> county positivity colors </a:t>
          </a:r>
          <a:r>
            <a:rPr lang="en-US" sz="1800"/>
            <a:t>can be found at: </a:t>
          </a:r>
          <a:r>
            <a:rPr lang="en-US" sz="1800">
              <a:hlinkClick xmlns:r="http://schemas.openxmlformats.org/officeDocument/2006/relationships" r:id="rId1"/>
            </a:rPr>
            <a:t>https://data.cms.gov/stories/s/q5r5-gjyu</a:t>
          </a:r>
          <a:r>
            <a:rPr lang="en-US" sz="1800">
              <a:latin typeface="Calibri"/>
            </a:rPr>
            <a:t> </a:t>
          </a:r>
          <a:endParaRPr lang="en-US" sz="1800"/>
        </a:p>
      </dgm:t>
    </dgm:pt>
    <dgm:pt modelId="{38CE4F4F-E395-43CE-9ED9-30CC69BD37BC}" type="parTrans" cxnId="{BAC5B2E0-E669-4A21-BCBB-F0E8875C83F2}">
      <dgm:prSet/>
      <dgm:spPr/>
      <dgm:t>
        <a:bodyPr/>
        <a:lstStyle/>
        <a:p>
          <a:endParaRPr lang="en-US"/>
        </a:p>
      </dgm:t>
    </dgm:pt>
    <dgm:pt modelId="{9E6AC921-A4F9-4F06-84B7-0E7A7E638FA0}" type="sibTrans" cxnId="{BAC5B2E0-E669-4A21-BCBB-F0E8875C83F2}">
      <dgm:prSet/>
      <dgm:spPr/>
      <dgm:t>
        <a:bodyPr/>
        <a:lstStyle/>
        <a:p>
          <a:endParaRPr lang="en-US"/>
        </a:p>
      </dgm:t>
    </dgm:pt>
    <dgm:pt modelId="{A055D408-1F26-4353-AF77-FD7FC91E23BE}">
      <dgm:prSet phldrT="[Text]" custT="1"/>
      <dgm:spPr/>
      <dgm:t>
        <a:bodyPr/>
        <a:lstStyle/>
        <a:p>
          <a:pPr rtl="0"/>
          <a:r>
            <a:rPr lang="en-US" sz="1800"/>
            <a:t>The risk dial combines community cases, testing capacity, positivity rate, contact tracing and hospital capacity into an overall risk assessment of the community.</a:t>
          </a:r>
          <a:r>
            <a:rPr lang="en-US" sz="1800">
              <a:latin typeface="Calibri"/>
            </a:rPr>
            <a:t>   </a:t>
          </a:r>
          <a:endParaRPr lang="en-US" sz="1800"/>
        </a:p>
      </dgm:t>
    </dgm:pt>
    <dgm:pt modelId="{40A58ACC-5058-4614-8C30-00B1AF9C3FC7}" type="parTrans" cxnId="{D2384F3A-7D18-4DD8-8C1E-9931FBDE2D91}">
      <dgm:prSet/>
      <dgm:spPr/>
      <dgm:t>
        <a:bodyPr/>
        <a:lstStyle/>
        <a:p>
          <a:endParaRPr lang="en-US"/>
        </a:p>
      </dgm:t>
    </dgm:pt>
    <dgm:pt modelId="{A020572B-6295-465B-BAF8-4D16963CA3A8}" type="sibTrans" cxnId="{D2384F3A-7D18-4DD8-8C1E-9931FBDE2D91}">
      <dgm:prSet/>
      <dgm:spPr/>
      <dgm:t>
        <a:bodyPr/>
        <a:lstStyle/>
        <a:p>
          <a:endParaRPr lang="en-US"/>
        </a:p>
      </dgm:t>
    </dgm:pt>
    <dgm:pt modelId="{FDC78E0A-34DB-4A32-8118-A659ABBCEC08}">
      <dgm:prSet phldrT="[Text]"/>
      <dgm:spPr/>
      <dgm:t>
        <a:bodyPr/>
        <a:lstStyle/>
        <a:p>
          <a:pPr rtl="0"/>
          <a:r>
            <a:rPr lang="en-US"/>
            <a:t>Facility status is your outbreak status.</a:t>
          </a:r>
          <a:r>
            <a:rPr lang="en-US">
              <a:latin typeface="Calibri"/>
            </a:rPr>
            <a:t> </a:t>
          </a:r>
          <a:r>
            <a:rPr lang="en-US"/>
            <a:t> This would be gray, green, yellow and red based on cases within your facility.</a:t>
          </a:r>
        </a:p>
      </dgm:t>
    </dgm:pt>
    <dgm:pt modelId="{8B78DC95-9E11-4166-A817-820AFE0E50E1}" type="parTrans" cxnId="{0132D984-6F7F-4025-82E0-A905D9ADCB97}">
      <dgm:prSet/>
      <dgm:spPr/>
      <dgm:t>
        <a:bodyPr/>
        <a:lstStyle/>
        <a:p>
          <a:endParaRPr lang="en-US"/>
        </a:p>
      </dgm:t>
    </dgm:pt>
    <dgm:pt modelId="{9D01D061-966A-4791-A83F-6292388759A1}" type="sibTrans" cxnId="{0132D984-6F7F-4025-82E0-A905D9ADCB97}">
      <dgm:prSet/>
      <dgm:spPr/>
      <dgm:t>
        <a:bodyPr/>
        <a:lstStyle/>
        <a:p>
          <a:endParaRPr lang="en-US"/>
        </a:p>
      </dgm:t>
    </dgm:pt>
    <dgm:pt modelId="{AA5854EF-54AF-48B8-A312-6813AAF5EF1F}" type="pres">
      <dgm:prSet presAssocID="{9C42CEF2-8110-42B9-9F48-0946D5E718A0}" presName="Name0" presStyleCnt="0">
        <dgm:presLayoutVars>
          <dgm:dir/>
          <dgm:resizeHandles val="exact"/>
        </dgm:presLayoutVars>
      </dgm:prSet>
      <dgm:spPr/>
    </dgm:pt>
    <dgm:pt modelId="{9257CD4B-6860-46C1-9EBD-B1A160F1A205}" type="pres">
      <dgm:prSet presAssocID="{9C42CEF2-8110-42B9-9F48-0946D5E718A0}" presName="bkgdShp" presStyleLbl="alignAccFollowNode1" presStyleIdx="0" presStyleCnt="1" custScaleY="92685"/>
      <dgm:spPr/>
    </dgm:pt>
    <dgm:pt modelId="{935A3794-1604-4825-A07B-245F3F249F80}" type="pres">
      <dgm:prSet presAssocID="{9C42CEF2-8110-42B9-9F48-0946D5E718A0}" presName="linComp" presStyleCnt="0"/>
      <dgm:spPr/>
    </dgm:pt>
    <dgm:pt modelId="{D6C21A45-A424-4955-BA58-EBECBBA7ECFF}" type="pres">
      <dgm:prSet presAssocID="{CAB070B9-BB04-4D64-9DE6-75D9D2BA14F2}" presName="compNode" presStyleCnt="0"/>
      <dgm:spPr/>
    </dgm:pt>
    <dgm:pt modelId="{09BDDF47-C545-4FAB-852E-BD8CDDF6D3DE}" type="pres">
      <dgm:prSet presAssocID="{CAB070B9-BB04-4D64-9DE6-75D9D2BA14F2}" presName="node" presStyleLbl="node1" presStyleIdx="0" presStyleCnt="3">
        <dgm:presLayoutVars>
          <dgm:bulletEnabled val="1"/>
        </dgm:presLayoutVars>
      </dgm:prSet>
      <dgm:spPr/>
    </dgm:pt>
    <dgm:pt modelId="{5F3E2CAE-CB8E-4B3E-AF96-B380F62E300E}" type="pres">
      <dgm:prSet presAssocID="{CAB070B9-BB04-4D64-9DE6-75D9D2BA14F2}" presName="invisiNode" presStyleLbl="node1" presStyleIdx="0" presStyleCnt="3"/>
      <dgm:spPr/>
    </dgm:pt>
    <dgm:pt modelId="{490A36B3-BD94-47EF-B2E7-33F9B87FE17C}" type="pres">
      <dgm:prSet presAssocID="{CAB070B9-BB04-4D64-9DE6-75D9D2BA14F2}" presName="imagNode" presStyleLbl="fgImgPlace1" presStyleIdx="0" presStyleCnt="3"/>
      <dgm:spPr/>
    </dgm:pt>
    <dgm:pt modelId="{9B13CE45-ACE5-4970-8308-FC8F01DC1F97}" type="pres">
      <dgm:prSet presAssocID="{9E6AC921-A4F9-4F06-84B7-0E7A7E638FA0}" presName="sibTrans" presStyleLbl="sibTrans2D1" presStyleIdx="0" presStyleCnt="0"/>
      <dgm:spPr/>
    </dgm:pt>
    <dgm:pt modelId="{F887EC6F-9645-4FF5-AB3A-BD5CC314F4C9}" type="pres">
      <dgm:prSet presAssocID="{A055D408-1F26-4353-AF77-FD7FC91E23BE}" presName="compNode" presStyleCnt="0"/>
      <dgm:spPr/>
    </dgm:pt>
    <dgm:pt modelId="{2DF409D1-B257-4D84-A5E7-5C30979D76CC}" type="pres">
      <dgm:prSet presAssocID="{A055D408-1F26-4353-AF77-FD7FC91E23BE}" presName="node" presStyleLbl="node1" presStyleIdx="1" presStyleCnt="3">
        <dgm:presLayoutVars>
          <dgm:bulletEnabled val="1"/>
        </dgm:presLayoutVars>
      </dgm:prSet>
      <dgm:spPr/>
    </dgm:pt>
    <dgm:pt modelId="{B4C4DB26-4B4B-48E3-8C7A-E595B5F67B36}" type="pres">
      <dgm:prSet presAssocID="{A055D408-1F26-4353-AF77-FD7FC91E23BE}" presName="invisiNode" presStyleLbl="node1" presStyleIdx="1" presStyleCnt="3"/>
      <dgm:spPr/>
    </dgm:pt>
    <dgm:pt modelId="{65D6F273-731F-46CA-B1D5-68B47A97DCCC}" type="pres">
      <dgm:prSet presAssocID="{A055D408-1F26-4353-AF77-FD7FC91E23BE}" presName="imagNode" presStyleLbl="fgImgPlace1" presStyleIdx="1" presStyleCnt="3"/>
      <dgm:spPr>
        <a:blipFill rotWithShape="1">
          <a:blip xmlns:r="http://schemas.openxmlformats.org/officeDocument/2006/relationships" r:embed="rId2"/>
          <a:srcRect/>
          <a:stretch>
            <a:fillRect t="-3000" b="-3000"/>
          </a:stretch>
        </a:blipFill>
      </dgm:spPr>
    </dgm:pt>
    <dgm:pt modelId="{22DE54D1-BC6A-4250-BBD5-123FAF4FD10B}" type="pres">
      <dgm:prSet presAssocID="{A020572B-6295-465B-BAF8-4D16963CA3A8}" presName="sibTrans" presStyleLbl="sibTrans2D1" presStyleIdx="0" presStyleCnt="0"/>
      <dgm:spPr/>
    </dgm:pt>
    <dgm:pt modelId="{33A8A140-F413-4BF5-A109-0AEE18B2CB22}" type="pres">
      <dgm:prSet presAssocID="{FDC78E0A-34DB-4A32-8118-A659ABBCEC08}" presName="compNode" presStyleCnt="0"/>
      <dgm:spPr/>
    </dgm:pt>
    <dgm:pt modelId="{1A189981-358F-49A2-8382-6E3AA78E5F7E}" type="pres">
      <dgm:prSet presAssocID="{FDC78E0A-34DB-4A32-8118-A659ABBCEC08}" presName="node" presStyleLbl="node1" presStyleIdx="2" presStyleCnt="3">
        <dgm:presLayoutVars>
          <dgm:bulletEnabled val="1"/>
        </dgm:presLayoutVars>
      </dgm:prSet>
      <dgm:spPr/>
    </dgm:pt>
    <dgm:pt modelId="{486CC189-2D59-4F01-A8E0-C885D7AF9309}" type="pres">
      <dgm:prSet presAssocID="{FDC78E0A-34DB-4A32-8118-A659ABBCEC08}" presName="invisiNode" presStyleLbl="node1" presStyleIdx="2" presStyleCnt="3"/>
      <dgm:spPr/>
    </dgm:pt>
    <dgm:pt modelId="{82C9715A-1BF7-4842-BBC3-257B84435E7F}" type="pres">
      <dgm:prSet presAssocID="{FDC78E0A-34DB-4A32-8118-A659ABBCEC08}" presName="imagNode" presStyleLbl="fgImgPlace1" presStyleIdx="2" presStyleCnt="3"/>
      <dgm:spPr/>
    </dgm:pt>
  </dgm:ptLst>
  <dgm:cxnLst>
    <dgm:cxn modelId="{D2384F3A-7D18-4DD8-8C1E-9931FBDE2D91}" srcId="{9C42CEF2-8110-42B9-9F48-0946D5E718A0}" destId="{A055D408-1F26-4353-AF77-FD7FC91E23BE}" srcOrd="1" destOrd="0" parTransId="{40A58ACC-5058-4614-8C30-00B1AF9C3FC7}" sibTransId="{A020572B-6295-465B-BAF8-4D16963CA3A8}"/>
    <dgm:cxn modelId="{EC9C713D-2CD5-4D49-A687-F19EE3852E2A}" type="presOf" srcId="{9E6AC921-A4F9-4F06-84B7-0E7A7E638FA0}" destId="{9B13CE45-ACE5-4970-8308-FC8F01DC1F97}" srcOrd="0" destOrd="0" presId="urn:microsoft.com/office/officeart/2005/8/layout/pList2"/>
    <dgm:cxn modelId="{89167641-296F-4707-8BFF-2063FAB69BF5}" type="presOf" srcId="{9C42CEF2-8110-42B9-9F48-0946D5E718A0}" destId="{AA5854EF-54AF-48B8-A312-6813AAF5EF1F}" srcOrd="0" destOrd="0" presId="urn:microsoft.com/office/officeart/2005/8/layout/pList2"/>
    <dgm:cxn modelId="{E6B4B144-C5F1-441B-ADC5-754599D59E89}" type="presOf" srcId="{CAB070B9-BB04-4D64-9DE6-75D9D2BA14F2}" destId="{09BDDF47-C545-4FAB-852E-BD8CDDF6D3DE}" srcOrd="0" destOrd="0" presId="urn:microsoft.com/office/officeart/2005/8/layout/pList2"/>
    <dgm:cxn modelId="{0132D984-6F7F-4025-82E0-A905D9ADCB97}" srcId="{9C42CEF2-8110-42B9-9F48-0946D5E718A0}" destId="{FDC78E0A-34DB-4A32-8118-A659ABBCEC08}" srcOrd="2" destOrd="0" parTransId="{8B78DC95-9E11-4166-A817-820AFE0E50E1}" sibTransId="{9D01D061-966A-4791-A83F-6292388759A1}"/>
    <dgm:cxn modelId="{0A7FF398-0B66-4FCB-AA2C-B64787001508}" type="presOf" srcId="{A055D408-1F26-4353-AF77-FD7FC91E23BE}" destId="{2DF409D1-B257-4D84-A5E7-5C30979D76CC}" srcOrd="0" destOrd="0" presId="urn:microsoft.com/office/officeart/2005/8/layout/pList2"/>
    <dgm:cxn modelId="{7D751BA8-8B00-429E-BE80-F87790E1AB88}" type="presOf" srcId="{A020572B-6295-465B-BAF8-4D16963CA3A8}" destId="{22DE54D1-BC6A-4250-BBD5-123FAF4FD10B}" srcOrd="0" destOrd="0" presId="urn:microsoft.com/office/officeart/2005/8/layout/pList2"/>
    <dgm:cxn modelId="{BAC5B2E0-E669-4A21-BCBB-F0E8875C83F2}" srcId="{9C42CEF2-8110-42B9-9F48-0946D5E718A0}" destId="{CAB070B9-BB04-4D64-9DE6-75D9D2BA14F2}" srcOrd="0" destOrd="0" parTransId="{38CE4F4F-E395-43CE-9ED9-30CC69BD37BC}" sibTransId="{9E6AC921-A4F9-4F06-84B7-0E7A7E638FA0}"/>
    <dgm:cxn modelId="{1B4650E7-6DB5-48C7-92E5-9677B8BCC3F0}" type="presOf" srcId="{FDC78E0A-34DB-4A32-8118-A659ABBCEC08}" destId="{1A189981-358F-49A2-8382-6E3AA78E5F7E}" srcOrd="0" destOrd="0" presId="urn:microsoft.com/office/officeart/2005/8/layout/pList2"/>
    <dgm:cxn modelId="{3CB507F6-9CED-47E1-B3AD-115EC9DA189A}" type="presParOf" srcId="{AA5854EF-54AF-48B8-A312-6813AAF5EF1F}" destId="{9257CD4B-6860-46C1-9EBD-B1A160F1A205}" srcOrd="0" destOrd="0" presId="urn:microsoft.com/office/officeart/2005/8/layout/pList2"/>
    <dgm:cxn modelId="{7BA343B2-F22A-4587-AEF6-4C59C1D44734}" type="presParOf" srcId="{AA5854EF-54AF-48B8-A312-6813AAF5EF1F}" destId="{935A3794-1604-4825-A07B-245F3F249F80}" srcOrd="1" destOrd="0" presId="urn:microsoft.com/office/officeart/2005/8/layout/pList2"/>
    <dgm:cxn modelId="{C20AA322-D5DC-4FFC-B146-D332DC46A218}" type="presParOf" srcId="{935A3794-1604-4825-A07B-245F3F249F80}" destId="{D6C21A45-A424-4955-BA58-EBECBBA7ECFF}" srcOrd="0" destOrd="0" presId="urn:microsoft.com/office/officeart/2005/8/layout/pList2"/>
    <dgm:cxn modelId="{01EE89AD-FBDA-4810-97D1-6C242ED18A59}" type="presParOf" srcId="{D6C21A45-A424-4955-BA58-EBECBBA7ECFF}" destId="{09BDDF47-C545-4FAB-852E-BD8CDDF6D3DE}" srcOrd="0" destOrd="0" presId="urn:microsoft.com/office/officeart/2005/8/layout/pList2"/>
    <dgm:cxn modelId="{1259DF55-F562-440F-902F-F22CCF4E751C}" type="presParOf" srcId="{D6C21A45-A424-4955-BA58-EBECBBA7ECFF}" destId="{5F3E2CAE-CB8E-4B3E-AF96-B380F62E300E}" srcOrd="1" destOrd="0" presId="urn:microsoft.com/office/officeart/2005/8/layout/pList2"/>
    <dgm:cxn modelId="{A34DA524-7BEC-4A3F-BCEC-5C59556000CA}" type="presParOf" srcId="{D6C21A45-A424-4955-BA58-EBECBBA7ECFF}" destId="{490A36B3-BD94-47EF-B2E7-33F9B87FE17C}" srcOrd="2" destOrd="0" presId="urn:microsoft.com/office/officeart/2005/8/layout/pList2"/>
    <dgm:cxn modelId="{4E17E5F9-53C5-455E-8B8A-04DC0F36DB14}" type="presParOf" srcId="{935A3794-1604-4825-A07B-245F3F249F80}" destId="{9B13CE45-ACE5-4970-8308-FC8F01DC1F97}" srcOrd="1" destOrd="0" presId="urn:microsoft.com/office/officeart/2005/8/layout/pList2"/>
    <dgm:cxn modelId="{863ED081-CB92-4D1C-BF26-6BA4DAC7BADA}" type="presParOf" srcId="{935A3794-1604-4825-A07B-245F3F249F80}" destId="{F887EC6F-9645-4FF5-AB3A-BD5CC314F4C9}" srcOrd="2" destOrd="0" presId="urn:microsoft.com/office/officeart/2005/8/layout/pList2"/>
    <dgm:cxn modelId="{F680FDE5-20D4-4909-8129-3BF3153F2D29}" type="presParOf" srcId="{F887EC6F-9645-4FF5-AB3A-BD5CC314F4C9}" destId="{2DF409D1-B257-4D84-A5E7-5C30979D76CC}" srcOrd="0" destOrd="0" presId="urn:microsoft.com/office/officeart/2005/8/layout/pList2"/>
    <dgm:cxn modelId="{F5A85999-FB62-4120-9E9A-468B8AADFEEC}" type="presParOf" srcId="{F887EC6F-9645-4FF5-AB3A-BD5CC314F4C9}" destId="{B4C4DB26-4B4B-48E3-8C7A-E595B5F67B36}" srcOrd="1" destOrd="0" presId="urn:microsoft.com/office/officeart/2005/8/layout/pList2"/>
    <dgm:cxn modelId="{79A28FB2-AAEB-460E-8C11-6168DF64BB5B}" type="presParOf" srcId="{F887EC6F-9645-4FF5-AB3A-BD5CC314F4C9}" destId="{65D6F273-731F-46CA-B1D5-68B47A97DCCC}" srcOrd="2" destOrd="0" presId="urn:microsoft.com/office/officeart/2005/8/layout/pList2"/>
    <dgm:cxn modelId="{A71F8015-A8D6-4664-8AE0-91668C48114C}" type="presParOf" srcId="{935A3794-1604-4825-A07B-245F3F249F80}" destId="{22DE54D1-BC6A-4250-BBD5-123FAF4FD10B}" srcOrd="3" destOrd="0" presId="urn:microsoft.com/office/officeart/2005/8/layout/pList2"/>
    <dgm:cxn modelId="{07290537-FBD8-4270-B2D0-2C546363D88A}" type="presParOf" srcId="{935A3794-1604-4825-A07B-245F3F249F80}" destId="{33A8A140-F413-4BF5-A109-0AEE18B2CB22}" srcOrd="4" destOrd="0" presId="urn:microsoft.com/office/officeart/2005/8/layout/pList2"/>
    <dgm:cxn modelId="{C07202AD-34A7-4A98-8B64-458AD9C714C9}" type="presParOf" srcId="{33A8A140-F413-4BF5-A109-0AEE18B2CB22}" destId="{1A189981-358F-49A2-8382-6E3AA78E5F7E}" srcOrd="0" destOrd="0" presId="urn:microsoft.com/office/officeart/2005/8/layout/pList2"/>
    <dgm:cxn modelId="{3DDFEA8C-B384-4CFD-A71F-AA6F009DC5AC}" type="presParOf" srcId="{33A8A140-F413-4BF5-A109-0AEE18B2CB22}" destId="{486CC189-2D59-4F01-A8E0-C885D7AF9309}" srcOrd="1" destOrd="0" presId="urn:microsoft.com/office/officeart/2005/8/layout/pList2"/>
    <dgm:cxn modelId="{70DF8132-BEED-4268-8B08-674E57EF89B0}" type="presParOf" srcId="{33A8A140-F413-4BF5-A109-0AEE18B2CB22}" destId="{82C9715A-1BF7-4842-BBC3-257B84435E7F}"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F94756-271D-4474-B4F7-8E42A75C18FD}" type="doc">
      <dgm:prSet loTypeId="urn:microsoft.com/office/officeart/2005/8/layout/vList6" loCatId="list" qsTypeId="urn:microsoft.com/office/officeart/2005/8/quickstyle/simple1" qsCatId="simple" csTypeId="urn:microsoft.com/office/officeart/2005/8/colors/accent0_3" csCatId="mainScheme" phldr="1"/>
      <dgm:spPr/>
      <dgm:t>
        <a:bodyPr/>
        <a:lstStyle/>
        <a:p>
          <a:endParaRPr lang="en-US"/>
        </a:p>
      </dgm:t>
    </dgm:pt>
    <dgm:pt modelId="{E116E80F-600B-45CC-93B9-0553539D4EE0}">
      <dgm:prSet phldrT="[Text]"/>
      <dgm:spPr>
        <a:solidFill>
          <a:srgbClr val="00B050"/>
        </a:solidFill>
      </dgm:spPr>
      <dgm:t>
        <a:bodyPr/>
        <a:lstStyle/>
        <a:p>
          <a:r>
            <a:rPr lang="en-US"/>
            <a:t>Green</a:t>
          </a:r>
        </a:p>
      </dgm:t>
    </dgm:pt>
    <dgm:pt modelId="{6670B57E-B74F-4DC6-9713-E46ACFD920C0}" type="parTrans" cxnId="{D8AE5C8E-81F4-4CFB-91DD-42C08C77FEB2}">
      <dgm:prSet/>
      <dgm:spPr/>
      <dgm:t>
        <a:bodyPr/>
        <a:lstStyle/>
        <a:p>
          <a:endParaRPr lang="en-US"/>
        </a:p>
      </dgm:t>
    </dgm:pt>
    <dgm:pt modelId="{ADB44039-FE88-4D29-815C-8E5AF5A58B85}" type="sibTrans" cxnId="{D8AE5C8E-81F4-4CFB-91DD-42C08C77FEB2}">
      <dgm:prSet/>
      <dgm:spPr/>
      <dgm:t>
        <a:bodyPr/>
        <a:lstStyle/>
        <a:p>
          <a:endParaRPr lang="en-US"/>
        </a:p>
      </dgm:t>
    </dgm:pt>
    <dgm:pt modelId="{5D3C64ED-5C7E-40F9-925C-BC0C56FF4AA4}">
      <dgm:prSet phldrT="[Text]"/>
      <dgm:spPr/>
      <dgm:t>
        <a:bodyPr/>
        <a:lstStyle/>
        <a:p>
          <a:r>
            <a:rPr lang="en-US"/>
            <a:t>Must test 1x per month</a:t>
          </a:r>
        </a:p>
      </dgm:t>
    </dgm:pt>
    <dgm:pt modelId="{E9A18A3E-14D1-4561-8AFE-864020854647}" type="parTrans" cxnId="{F5C32044-075C-4B10-9861-C17DAB0B1C81}">
      <dgm:prSet/>
      <dgm:spPr/>
      <dgm:t>
        <a:bodyPr/>
        <a:lstStyle/>
        <a:p>
          <a:endParaRPr lang="en-US"/>
        </a:p>
      </dgm:t>
    </dgm:pt>
    <dgm:pt modelId="{722B2E41-779C-4D3B-84D6-D625C735047F}" type="sibTrans" cxnId="{F5C32044-075C-4B10-9861-C17DAB0B1C81}">
      <dgm:prSet/>
      <dgm:spPr/>
      <dgm:t>
        <a:bodyPr/>
        <a:lstStyle/>
        <a:p>
          <a:endParaRPr lang="en-US"/>
        </a:p>
      </dgm:t>
    </dgm:pt>
    <dgm:pt modelId="{FDBFA4C1-7D65-4DEE-8E5B-6B95173202D8}">
      <dgm:prSet phldrT="[Text]"/>
      <dgm:spPr>
        <a:solidFill>
          <a:srgbClr val="FFFF00"/>
        </a:solidFill>
      </dgm:spPr>
      <dgm:t>
        <a:bodyPr/>
        <a:lstStyle/>
        <a:p>
          <a:r>
            <a:rPr lang="en-US">
              <a:solidFill>
                <a:schemeClr val="tx1"/>
              </a:solidFill>
            </a:rPr>
            <a:t>Yellow</a:t>
          </a:r>
        </a:p>
      </dgm:t>
    </dgm:pt>
    <dgm:pt modelId="{8B3AE9F9-0166-4778-A27B-D85D13169CC0}" type="parTrans" cxnId="{D5C20FDE-D48E-4001-889A-B959095A1490}">
      <dgm:prSet/>
      <dgm:spPr/>
      <dgm:t>
        <a:bodyPr/>
        <a:lstStyle/>
        <a:p>
          <a:endParaRPr lang="en-US"/>
        </a:p>
      </dgm:t>
    </dgm:pt>
    <dgm:pt modelId="{D379BAD9-6D95-40B8-AB4A-5CAF148E8ADF}" type="sibTrans" cxnId="{D5C20FDE-D48E-4001-889A-B959095A1490}">
      <dgm:prSet/>
      <dgm:spPr/>
      <dgm:t>
        <a:bodyPr/>
        <a:lstStyle/>
        <a:p>
          <a:endParaRPr lang="en-US"/>
        </a:p>
      </dgm:t>
    </dgm:pt>
    <dgm:pt modelId="{13233F91-39B1-4E02-ADA6-AC28EC2F84F9}">
      <dgm:prSet phldrT="[Text]"/>
      <dgm:spPr/>
      <dgm:t>
        <a:bodyPr/>
        <a:lstStyle/>
        <a:p>
          <a:r>
            <a:rPr lang="en-US"/>
            <a:t>Must test 1x per week</a:t>
          </a:r>
        </a:p>
      </dgm:t>
    </dgm:pt>
    <dgm:pt modelId="{5DF29DF1-5D62-484F-8855-5BC432B0DAFE}" type="parTrans" cxnId="{53623796-E811-42D3-886C-D5144F0138B7}">
      <dgm:prSet/>
      <dgm:spPr/>
      <dgm:t>
        <a:bodyPr/>
        <a:lstStyle/>
        <a:p>
          <a:endParaRPr lang="en-US"/>
        </a:p>
      </dgm:t>
    </dgm:pt>
    <dgm:pt modelId="{7F0D8B36-C74A-40E6-A9A1-D88770F9398A}" type="sibTrans" cxnId="{53623796-E811-42D3-886C-D5144F0138B7}">
      <dgm:prSet/>
      <dgm:spPr/>
      <dgm:t>
        <a:bodyPr/>
        <a:lstStyle/>
        <a:p>
          <a:endParaRPr lang="en-US"/>
        </a:p>
      </dgm:t>
    </dgm:pt>
    <dgm:pt modelId="{F3515E8B-970F-402D-A67E-C8805351D5A2}">
      <dgm:prSet phldrT="[Text]"/>
      <dgm:spPr>
        <a:solidFill>
          <a:schemeClr val="accent1"/>
        </a:solidFill>
      </dgm:spPr>
      <dgm:t>
        <a:bodyPr/>
        <a:lstStyle/>
        <a:p>
          <a:pPr rtl="0"/>
          <a:r>
            <a:rPr lang="en-US"/>
            <a:t>Red</a:t>
          </a:r>
          <a:r>
            <a:rPr lang="en-US">
              <a:latin typeface="Calibri"/>
            </a:rPr>
            <a:t> </a:t>
          </a:r>
          <a:endParaRPr lang="en-US"/>
        </a:p>
      </dgm:t>
    </dgm:pt>
    <dgm:pt modelId="{BBC46E9F-22E7-4618-B719-FC7DB01A0A1F}" type="parTrans" cxnId="{4315BFB5-29BE-4799-9232-116CCA2AE75A}">
      <dgm:prSet/>
      <dgm:spPr/>
      <dgm:t>
        <a:bodyPr/>
        <a:lstStyle/>
        <a:p>
          <a:endParaRPr lang="en-US"/>
        </a:p>
      </dgm:t>
    </dgm:pt>
    <dgm:pt modelId="{DF950447-EB54-4DA3-9431-DEA1405FD2AC}" type="sibTrans" cxnId="{4315BFB5-29BE-4799-9232-116CCA2AE75A}">
      <dgm:prSet/>
      <dgm:spPr/>
      <dgm:t>
        <a:bodyPr/>
        <a:lstStyle/>
        <a:p>
          <a:endParaRPr lang="en-US"/>
        </a:p>
      </dgm:t>
    </dgm:pt>
    <dgm:pt modelId="{921BD3C2-E755-41BF-9813-92F7E264C0DB}">
      <dgm:prSet phldrT="[Text]"/>
      <dgm:spPr/>
      <dgm:t>
        <a:bodyPr/>
        <a:lstStyle/>
        <a:p>
          <a:r>
            <a:rPr lang="en-US"/>
            <a:t>Must test 2x per week</a:t>
          </a:r>
        </a:p>
      </dgm:t>
    </dgm:pt>
    <dgm:pt modelId="{BFD46FB7-C341-4470-B67A-321D34B2A9C1}" type="parTrans" cxnId="{4BCBC549-685B-4081-A504-034275DEEE29}">
      <dgm:prSet/>
      <dgm:spPr/>
      <dgm:t>
        <a:bodyPr/>
        <a:lstStyle/>
        <a:p>
          <a:endParaRPr lang="en-US"/>
        </a:p>
      </dgm:t>
    </dgm:pt>
    <dgm:pt modelId="{671543D5-D368-4068-B588-65DF93F91CF8}" type="sibTrans" cxnId="{4BCBC549-685B-4081-A504-034275DEEE29}">
      <dgm:prSet/>
      <dgm:spPr/>
      <dgm:t>
        <a:bodyPr/>
        <a:lstStyle/>
        <a:p>
          <a:endParaRPr lang="en-US"/>
        </a:p>
      </dgm:t>
    </dgm:pt>
    <dgm:pt modelId="{5C003B41-2038-4B9C-AB4F-EDA2FC413610}" type="pres">
      <dgm:prSet presAssocID="{C8F94756-271D-4474-B4F7-8E42A75C18FD}" presName="Name0" presStyleCnt="0">
        <dgm:presLayoutVars>
          <dgm:dir/>
          <dgm:animLvl val="lvl"/>
          <dgm:resizeHandles/>
        </dgm:presLayoutVars>
      </dgm:prSet>
      <dgm:spPr/>
    </dgm:pt>
    <dgm:pt modelId="{854F8DFD-01DE-4320-94C0-7964866A388D}" type="pres">
      <dgm:prSet presAssocID="{E116E80F-600B-45CC-93B9-0553539D4EE0}" presName="linNode" presStyleCnt="0"/>
      <dgm:spPr/>
    </dgm:pt>
    <dgm:pt modelId="{50524921-90F0-43C4-86E5-F7B0A4F83B27}" type="pres">
      <dgm:prSet presAssocID="{E116E80F-600B-45CC-93B9-0553539D4EE0}" presName="parentShp" presStyleLbl="node1" presStyleIdx="0" presStyleCnt="3">
        <dgm:presLayoutVars>
          <dgm:bulletEnabled val="1"/>
        </dgm:presLayoutVars>
      </dgm:prSet>
      <dgm:spPr/>
    </dgm:pt>
    <dgm:pt modelId="{89A31D62-2299-46FC-AC50-701E1FA18FD6}" type="pres">
      <dgm:prSet presAssocID="{E116E80F-600B-45CC-93B9-0553539D4EE0}" presName="childShp" presStyleLbl="bgAccFollowNode1" presStyleIdx="0" presStyleCnt="3">
        <dgm:presLayoutVars>
          <dgm:bulletEnabled val="1"/>
        </dgm:presLayoutVars>
      </dgm:prSet>
      <dgm:spPr/>
    </dgm:pt>
    <dgm:pt modelId="{B342052E-A979-4B75-BBE3-944C47CCF6ED}" type="pres">
      <dgm:prSet presAssocID="{ADB44039-FE88-4D29-815C-8E5AF5A58B85}" presName="spacing" presStyleCnt="0"/>
      <dgm:spPr/>
    </dgm:pt>
    <dgm:pt modelId="{8CE7FDBC-0080-4989-8004-64E28DE15D3F}" type="pres">
      <dgm:prSet presAssocID="{FDBFA4C1-7D65-4DEE-8E5B-6B95173202D8}" presName="linNode" presStyleCnt="0"/>
      <dgm:spPr/>
    </dgm:pt>
    <dgm:pt modelId="{D18D32B4-76B6-4D72-B4C0-1BBD2B4D5680}" type="pres">
      <dgm:prSet presAssocID="{FDBFA4C1-7D65-4DEE-8E5B-6B95173202D8}" presName="parentShp" presStyleLbl="node1" presStyleIdx="1" presStyleCnt="3">
        <dgm:presLayoutVars>
          <dgm:bulletEnabled val="1"/>
        </dgm:presLayoutVars>
      </dgm:prSet>
      <dgm:spPr/>
    </dgm:pt>
    <dgm:pt modelId="{B5D8B33B-3196-4F36-B093-A283E59C1ECB}" type="pres">
      <dgm:prSet presAssocID="{FDBFA4C1-7D65-4DEE-8E5B-6B95173202D8}" presName="childShp" presStyleLbl="bgAccFollowNode1" presStyleIdx="1" presStyleCnt="3">
        <dgm:presLayoutVars>
          <dgm:bulletEnabled val="1"/>
        </dgm:presLayoutVars>
      </dgm:prSet>
      <dgm:spPr/>
    </dgm:pt>
    <dgm:pt modelId="{988E462A-EB38-4F8D-A480-2A0F8A82CF8B}" type="pres">
      <dgm:prSet presAssocID="{D379BAD9-6D95-40B8-AB4A-5CAF148E8ADF}" presName="spacing" presStyleCnt="0"/>
      <dgm:spPr/>
    </dgm:pt>
    <dgm:pt modelId="{5A963223-0484-477F-AE42-E50EE199CD94}" type="pres">
      <dgm:prSet presAssocID="{F3515E8B-970F-402D-A67E-C8805351D5A2}" presName="linNode" presStyleCnt="0"/>
      <dgm:spPr/>
    </dgm:pt>
    <dgm:pt modelId="{B712C59B-B7A5-428E-9A12-B849807146DC}" type="pres">
      <dgm:prSet presAssocID="{F3515E8B-970F-402D-A67E-C8805351D5A2}" presName="parentShp" presStyleLbl="node1" presStyleIdx="2" presStyleCnt="3">
        <dgm:presLayoutVars>
          <dgm:bulletEnabled val="1"/>
        </dgm:presLayoutVars>
      </dgm:prSet>
      <dgm:spPr/>
    </dgm:pt>
    <dgm:pt modelId="{6B8C73E8-F979-440B-A3AB-DB53247E6E89}" type="pres">
      <dgm:prSet presAssocID="{F3515E8B-970F-402D-A67E-C8805351D5A2}" presName="childShp" presStyleLbl="bgAccFollowNode1" presStyleIdx="2" presStyleCnt="3">
        <dgm:presLayoutVars>
          <dgm:bulletEnabled val="1"/>
        </dgm:presLayoutVars>
      </dgm:prSet>
      <dgm:spPr/>
    </dgm:pt>
  </dgm:ptLst>
  <dgm:cxnLst>
    <dgm:cxn modelId="{25C4BD3F-CE4A-4431-9E81-1A292FD61EF3}" type="presOf" srcId="{FDBFA4C1-7D65-4DEE-8E5B-6B95173202D8}" destId="{D18D32B4-76B6-4D72-B4C0-1BBD2B4D5680}" srcOrd="0" destOrd="0" presId="urn:microsoft.com/office/officeart/2005/8/layout/vList6"/>
    <dgm:cxn modelId="{86462840-9658-4676-8DF5-59278A891711}" type="presOf" srcId="{F3515E8B-970F-402D-A67E-C8805351D5A2}" destId="{B712C59B-B7A5-428E-9A12-B849807146DC}" srcOrd="0" destOrd="0" presId="urn:microsoft.com/office/officeart/2005/8/layout/vList6"/>
    <dgm:cxn modelId="{F5C32044-075C-4B10-9861-C17DAB0B1C81}" srcId="{E116E80F-600B-45CC-93B9-0553539D4EE0}" destId="{5D3C64ED-5C7E-40F9-925C-BC0C56FF4AA4}" srcOrd="0" destOrd="0" parTransId="{E9A18A3E-14D1-4561-8AFE-864020854647}" sibTransId="{722B2E41-779C-4D3B-84D6-D625C735047F}"/>
    <dgm:cxn modelId="{D58BA047-3A55-49BE-A236-0D317CFE2B2E}" type="presOf" srcId="{921BD3C2-E755-41BF-9813-92F7E264C0DB}" destId="{6B8C73E8-F979-440B-A3AB-DB53247E6E89}" srcOrd="0" destOrd="0" presId="urn:microsoft.com/office/officeart/2005/8/layout/vList6"/>
    <dgm:cxn modelId="{4BCBC549-685B-4081-A504-034275DEEE29}" srcId="{F3515E8B-970F-402D-A67E-C8805351D5A2}" destId="{921BD3C2-E755-41BF-9813-92F7E264C0DB}" srcOrd="0" destOrd="0" parTransId="{BFD46FB7-C341-4470-B67A-321D34B2A9C1}" sibTransId="{671543D5-D368-4068-B588-65DF93F91CF8}"/>
    <dgm:cxn modelId="{0D71F86D-715F-4A9F-807D-D452387D664A}" type="presOf" srcId="{5D3C64ED-5C7E-40F9-925C-BC0C56FF4AA4}" destId="{89A31D62-2299-46FC-AC50-701E1FA18FD6}" srcOrd="0" destOrd="0" presId="urn:microsoft.com/office/officeart/2005/8/layout/vList6"/>
    <dgm:cxn modelId="{80361550-5D14-45BA-A089-6819F8A9711A}" type="presOf" srcId="{E116E80F-600B-45CC-93B9-0553539D4EE0}" destId="{50524921-90F0-43C4-86E5-F7B0A4F83B27}" srcOrd="0" destOrd="0" presId="urn:microsoft.com/office/officeart/2005/8/layout/vList6"/>
    <dgm:cxn modelId="{D8AE5C8E-81F4-4CFB-91DD-42C08C77FEB2}" srcId="{C8F94756-271D-4474-B4F7-8E42A75C18FD}" destId="{E116E80F-600B-45CC-93B9-0553539D4EE0}" srcOrd="0" destOrd="0" parTransId="{6670B57E-B74F-4DC6-9713-E46ACFD920C0}" sibTransId="{ADB44039-FE88-4D29-815C-8E5AF5A58B85}"/>
    <dgm:cxn modelId="{53623796-E811-42D3-886C-D5144F0138B7}" srcId="{FDBFA4C1-7D65-4DEE-8E5B-6B95173202D8}" destId="{13233F91-39B1-4E02-ADA6-AC28EC2F84F9}" srcOrd="0" destOrd="0" parTransId="{5DF29DF1-5D62-484F-8855-5BC432B0DAFE}" sibTransId="{7F0D8B36-C74A-40E6-A9A1-D88770F9398A}"/>
    <dgm:cxn modelId="{C7BDA4A2-E3B4-4D1B-ABA9-7DFF91CE13C9}" type="presOf" srcId="{C8F94756-271D-4474-B4F7-8E42A75C18FD}" destId="{5C003B41-2038-4B9C-AB4F-EDA2FC413610}" srcOrd="0" destOrd="0" presId="urn:microsoft.com/office/officeart/2005/8/layout/vList6"/>
    <dgm:cxn modelId="{4315BFB5-29BE-4799-9232-116CCA2AE75A}" srcId="{C8F94756-271D-4474-B4F7-8E42A75C18FD}" destId="{F3515E8B-970F-402D-A67E-C8805351D5A2}" srcOrd="2" destOrd="0" parTransId="{BBC46E9F-22E7-4618-B719-FC7DB01A0A1F}" sibTransId="{DF950447-EB54-4DA3-9431-DEA1405FD2AC}"/>
    <dgm:cxn modelId="{E49011CA-9C1E-4AA8-9AC5-37A13930AFDA}" type="presOf" srcId="{13233F91-39B1-4E02-ADA6-AC28EC2F84F9}" destId="{B5D8B33B-3196-4F36-B093-A283E59C1ECB}" srcOrd="0" destOrd="0" presId="urn:microsoft.com/office/officeart/2005/8/layout/vList6"/>
    <dgm:cxn modelId="{D5C20FDE-D48E-4001-889A-B959095A1490}" srcId="{C8F94756-271D-4474-B4F7-8E42A75C18FD}" destId="{FDBFA4C1-7D65-4DEE-8E5B-6B95173202D8}" srcOrd="1" destOrd="0" parTransId="{8B3AE9F9-0166-4778-A27B-D85D13169CC0}" sibTransId="{D379BAD9-6D95-40B8-AB4A-5CAF148E8ADF}"/>
    <dgm:cxn modelId="{50EAFE99-A32F-44F2-944A-995FE00B7BC1}" type="presParOf" srcId="{5C003B41-2038-4B9C-AB4F-EDA2FC413610}" destId="{854F8DFD-01DE-4320-94C0-7964866A388D}" srcOrd="0" destOrd="0" presId="urn:microsoft.com/office/officeart/2005/8/layout/vList6"/>
    <dgm:cxn modelId="{B13A42BF-CD74-41E5-9A52-5754E0473E14}" type="presParOf" srcId="{854F8DFD-01DE-4320-94C0-7964866A388D}" destId="{50524921-90F0-43C4-86E5-F7B0A4F83B27}" srcOrd="0" destOrd="0" presId="urn:microsoft.com/office/officeart/2005/8/layout/vList6"/>
    <dgm:cxn modelId="{1BC56C61-D82F-4B59-A6DE-F4D6380CEED4}" type="presParOf" srcId="{854F8DFD-01DE-4320-94C0-7964866A388D}" destId="{89A31D62-2299-46FC-AC50-701E1FA18FD6}" srcOrd="1" destOrd="0" presId="urn:microsoft.com/office/officeart/2005/8/layout/vList6"/>
    <dgm:cxn modelId="{294696FD-E06E-4F71-B0EF-489CD9F69DC3}" type="presParOf" srcId="{5C003B41-2038-4B9C-AB4F-EDA2FC413610}" destId="{B342052E-A979-4B75-BBE3-944C47CCF6ED}" srcOrd="1" destOrd="0" presId="urn:microsoft.com/office/officeart/2005/8/layout/vList6"/>
    <dgm:cxn modelId="{26887253-FA17-405E-8049-E086109EDA41}" type="presParOf" srcId="{5C003B41-2038-4B9C-AB4F-EDA2FC413610}" destId="{8CE7FDBC-0080-4989-8004-64E28DE15D3F}" srcOrd="2" destOrd="0" presId="urn:microsoft.com/office/officeart/2005/8/layout/vList6"/>
    <dgm:cxn modelId="{5E82BE67-C8A9-4152-BEE6-666474AEC71B}" type="presParOf" srcId="{8CE7FDBC-0080-4989-8004-64E28DE15D3F}" destId="{D18D32B4-76B6-4D72-B4C0-1BBD2B4D5680}" srcOrd="0" destOrd="0" presId="urn:microsoft.com/office/officeart/2005/8/layout/vList6"/>
    <dgm:cxn modelId="{D3E20B8E-3769-48CD-A22C-CA04FF81E44C}" type="presParOf" srcId="{8CE7FDBC-0080-4989-8004-64E28DE15D3F}" destId="{B5D8B33B-3196-4F36-B093-A283E59C1ECB}" srcOrd="1" destOrd="0" presId="urn:microsoft.com/office/officeart/2005/8/layout/vList6"/>
    <dgm:cxn modelId="{DD3F5494-1B2E-4AE3-B6E7-E70B47159F0E}" type="presParOf" srcId="{5C003B41-2038-4B9C-AB4F-EDA2FC413610}" destId="{988E462A-EB38-4F8D-A480-2A0F8A82CF8B}" srcOrd="3" destOrd="0" presId="urn:microsoft.com/office/officeart/2005/8/layout/vList6"/>
    <dgm:cxn modelId="{49960E61-96C0-4E79-A568-E95651A4723F}" type="presParOf" srcId="{5C003B41-2038-4B9C-AB4F-EDA2FC413610}" destId="{5A963223-0484-477F-AE42-E50EE199CD94}" srcOrd="4" destOrd="0" presId="urn:microsoft.com/office/officeart/2005/8/layout/vList6"/>
    <dgm:cxn modelId="{50D28839-4E7A-406B-AD55-4CB64F37111A}" type="presParOf" srcId="{5A963223-0484-477F-AE42-E50EE199CD94}" destId="{B712C59B-B7A5-428E-9A12-B849807146DC}" srcOrd="0" destOrd="0" presId="urn:microsoft.com/office/officeart/2005/8/layout/vList6"/>
    <dgm:cxn modelId="{C5A9052D-C60A-4FED-9835-60085A680698}" type="presParOf" srcId="{5A963223-0484-477F-AE42-E50EE199CD94}" destId="{6B8C73E8-F979-440B-A3AB-DB53247E6E89}" srcOrd="1" destOrd="0" presId="urn:microsoft.com/office/officeart/2005/8/layout/vList6"/>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F94756-271D-4474-B4F7-8E42A75C18FD}" type="doc">
      <dgm:prSet loTypeId="urn:microsoft.com/office/officeart/2005/8/layout/vList6" loCatId="list" qsTypeId="urn:microsoft.com/office/officeart/2005/8/quickstyle/simple1" qsCatId="simple" csTypeId="urn:microsoft.com/office/officeart/2005/8/colors/accent0_3" csCatId="mainScheme" phldr="1"/>
      <dgm:spPr/>
      <dgm:t>
        <a:bodyPr/>
        <a:lstStyle/>
        <a:p>
          <a:endParaRPr lang="en-US"/>
        </a:p>
      </dgm:t>
    </dgm:pt>
    <dgm:pt modelId="{E116E80F-600B-45CC-93B9-0553539D4EE0}">
      <dgm:prSet phldrT="[Text]"/>
      <dgm:spPr>
        <a:solidFill>
          <a:srgbClr val="00B050"/>
        </a:solidFill>
      </dgm:spPr>
      <dgm:t>
        <a:bodyPr/>
        <a:lstStyle/>
        <a:p>
          <a:r>
            <a:rPr lang="en-US"/>
            <a:t>Green</a:t>
          </a:r>
        </a:p>
      </dgm:t>
    </dgm:pt>
    <dgm:pt modelId="{6670B57E-B74F-4DC6-9713-E46ACFD920C0}" type="parTrans" cxnId="{D8AE5C8E-81F4-4CFB-91DD-42C08C77FEB2}">
      <dgm:prSet/>
      <dgm:spPr/>
      <dgm:t>
        <a:bodyPr/>
        <a:lstStyle/>
        <a:p>
          <a:endParaRPr lang="en-US"/>
        </a:p>
      </dgm:t>
    </dgm:pt>
    <dgm:pt modelId="{ADB44039-FE88-4D29-815C-8E5AF5A58B85}" type="sibTrans" cxnId="{D8AE5C8E-81F4-4CFB-91DD-42C08C77FEB2}">
      <dgm:prSet/>
      <dgm:spPr/>
      <dgm:t>
        <a:bodyPr/>
        <a:lstStyle/>
        <a:p>
          <a:endParaRPr lang="en-US"/>
        </a:p>
      </dgm:t>
    </dgm:pt>
    <dgm:pt modelId="{5D3C64ED-5C7E-40F9-925C-BC0C56FF4AA4}">
      <dgm:prSet phldrT="[Text]"/>
      <dgm:spPr/>
      <dgm:t>
        <a:bodyPr/>
        <a:lstStyle/>
        <a:p>
          <a:r>
            <a:rPr lang="en-US"/>
            <a:t>COVID-19 Negative</a:t>
          </a:r>
        </a:p>
      </dgm:t>
    </dgm:pt>
    <dgm:pt modelId="{E9A18A3E-14D1-4561-8AFE-864020854647}" type="parTrans" cxnId="{F5C32044-075C-4B10-9861-C17DAB0B1C81}">
      <dgm:prSet/>
      <dgm:spPr/>
      <dgm:t>
        <a:bodyPr/>
        <a:lstStyle/>
        <a:p>
          <a:endParaRPr lang="en-US"/>
        </a:p>
      </dgm:t>
    </dgm:pt>
    <dgm:pt modelId="{722B2E41-779C-4D3B-84D6-D625C735047F}" type="sibTrans" cxnId="{F5C32044-075C-4B10-9861-C17DAB0B1C81}">
      <dgm:prSet/>
      <dgm:spPr/>
      <dgm:t>
        <a:bodyPr/>
        <a:lstStyle/>
        <a:p>
          <a:endParaRPr lang="en-US"/>
        </a:p>
      </dgm:t>
    </dgm:pt>
    <dgm:pt modelId="{FDBFA4C1-7D65-4DEE-8E5B-6B95173202D8}">
      <dgm:prSet phldrT="[Text]"/>
      <dgm:spPr>
        <a:solidFill>
          <a:srgbClr val="FFFF00"/>
        </a:solidFill>
      </dgm:spPr>
      <dgm:t>
        <a:bodyPr/>
        <a:lstStyle/>
        <a:p>
          <a:r>
            <a:rPr lang="en-US">
              <a:solidFill>
                <a:schemeClr val="tx1"/>
              </a:solidFill>
            </a:rPr>
            <a:t>Yellow </a:t>
          </a:r>
        </a:p>
      </dgm:t>
    </dgm:pt>
    <dgm:pt modelId="{8B3AE9F9-0166-4778-A27B-D85D13169CC0}" type="parTrans" cxnId="{D5C20FDE-D48E-4001-889A-B959095A1490}">
      <dgm:prSet/>
      <dgm:spPr/>
      <dgm:t>
        <a:bodyPr/>
        <a:lstStyle/>
        <a:p>
          <a:endParaRPr lang="en-US"/>
        </a:p>
      </dgm:t>
    </dgm:pt>
    <dgm:pt modelId="{D379BAD9-6D95-40B8-AB4A-5CAF148E8ADF}" type="sibTrans" cxnId="{D5C20FDE-D48E-4001-889A-B959095A1490}">
      <dgm:prSet/>
      <dgm:spPr/>
      <dgm:t>
        <a:bodyPr/>
        <a:lstStyle/>
        <a:p>
          <a:endParaRPr lang="en-US"/>
        </a:p>
      </dgm:t>
    </dgm:pt>
    <dgm:pt modelId="{13233F91-39B1-4E02-ADA6-AC28EC2F84F9}">
      <dgm:prSet phldrT="[Text]"/>
      <dgm:spPr/>
      <dgm:t>
        <a:bodyPr/>
        <a:lstStyle/>
        <a:p>
          <a:r>
            <a:rPr lang="en-US"/>
            <a:t>Suspected COVID-19 exposure</a:t>
          </a:r>
        </a:p>
      </dgm:t>
    </dgm:pt>
    <dgm:pt modelId="{5DF29DF1-5D62-484F-8855-5BC432B0DAFE}" type="parTrans" cxnId="{53623796-E811-42D3-886C-D5144F0138B7}">
      <dgm:prSet/>
      <dgm:spPr/>
      <dgm:t>
        <a:bodyPr/>
        <a:lstStyle/>
        <a:p>
          <a:endParaRPr lang="en-US"/>
        </a:p>
      </dgm:t>
    </dgm:pt>
    <dgm:pt modelId="{7F0D8B36-C74A-40E6-A9A1-D88770F9398A}" type="sibTrans" cxnId="{53623796-E811-42D3-886C-D5144F0138B7}">
      <dgm:prSet/>
      <dgm:spPr/>
      <dgm:t>
        <a:bodyPr/>
        <a:lstStyle/>
        <a:p>
          <a:endParaRPr lang="en-US"/>
        </a:p>
      </dgm:t>
    </dgm:pt>
    <dgm:pt modelId="{F3515E8B-970F-402D-A67E-C8805351D5A2}">
      <dgm:prSet phldrT="[Text]"/>
      <dgm:spPr>
        <a:solidFill>
          <a:schemeClr val="accent1"/>
        </a:solidFill>
      </dgm:spPr>
      <dgm:t>
        <a:bodyPr/>
        <a:lstStyle/>
        <a:p>
          <a:r>
            <a:rPr lang="en-US"/>
            <a:t>Red </a:t>
          </a:r>
        </a:p>
      </dgm:t>
    </dgm:pt>
    <dgm:pt modelId="{BBC46E9F-22E7-4618-B719-FC7DB01A0A1F}" type="parTrans" cxnId="{4315BFB5-29BE-4799-9232-116CCA2AE75A}">
      <dgm:prSet/>
      <dgm:spPr/>
      <dgm:t>
        <a:bodyPr/>
        <a:lstStyle/>
        <a:p>
          <a:endParaRPr lang="en-US"/>
        </a:p>
      </dgm:t>
    </dgm:pt>
    <dgm:pt modelId="{DF950447-EB54-4DA3-9431-DEA1405FD2AC}" type="sibTrans" cxnId="{4315BFB5-29BE-4799-9232-116CCA2AE75A}">
      <dgm:prSet/>
      <dgm:spPr/>
      <dgm:t>
        <a:bodyPr/>
        <a:lstStyle/>
        <a:p>
          <a:endParaRPr lang="en-US"/>
        </a:p>
      </dgm:t>
    </dgm:pt>
    <dgm:pt modelId="{921BD3C2-E755-41BF-9813-92F7E264C0DB}">
      <dgm:prSet phldrT="[Text]"/>
      <dgm:spPr/>
      <dgm:t>
        <a:bodyPr/>
        <a:lstStyle/>
        <a:p>
          <a:r>
            <a:rPr lang="en-US"/>
            <a:t>Confirmed COVID-19 positivity</a:t>
          </a:r>
        </a:p>
      </dgm:t>
    </dgm:pt>
    <dgm:pt modelId="{BFD46FB7-C341-4470-B67A-321D34B2A9C1}" type="parTrans" cxnId="{4BCBC549-685B-4081-A504-034275DEEE29}">
      <dgm:prSet/>
      <dgm:spPr/>
      <dgm:t>
        <a:bodyPr/>
        <a:lstStyle/>
        <a:p>
          <a:endParaRPr lang="en-US"/>
        </a:p>
      </dgm:t>
    </dgm:pt>
    <dgm:pt modelId="{671543D5-D368-4068-B588-65DF93F91CF8}" type="sibTrans" cxnId="{4BCBC549-685B-4081-A504-034275DEEE29}">
      <dgm:prSet/>
      <dgm:spPr/>
      <dgm:t>
        <a:bodyPr/>
        <a:lstStyle/>
        <a:p>
          <a:endParaRPr lang="en-US"/>
        </a:p>
      </dgm:t>
    </dgm:pt>
    <dgm:pt modelId="{C00B9059-1B2D-4341-82A2-77FF6145983A}">
      <dgm:prSet phldrT="[Text]"/>
      <dgm:spPr>
        <a:solidFill>
          <a:schemeClr val="bg2">
            <a:lumMod val="90000"/>
          </a:schemeClr>
        </a:solidFill>
      </dgm:spPr>
      <dgm:t>
        <a:bodyPr/>
        <a:lstStyle/>
        <a:p>
          <a:r>
            <a:rPr lang="en-US">
              <a:solidFill>
                <a:schemeClr val="tx1"/>
              </a:solidFill>
            </a:rPr>
            <a:t>Gray</a:t>
          </a:r>
        </a:p>
      </dgm:t>
    </dgm:pt>
    <dgm:pt modelId="{5B2EF420-E0EF-4588-9E7A-98B9256A7687}" type="parTrans" cxnId="{5758B665-4D67-4E90-8156-34A3A66D00DC}">
      <dgm:prSet/>
      <dgm:spPr/>
      <dgm:t>
        <a:bodyPr/>
        <a:lstStyle/>
        <a:p>
          <a:endParaRPr lang="en-US"/>
        </a:p>
      </dgm:t>
    </dgm:pt>
    <dgm:pt modelId="{A721FDF5-071F-41DB-AB57-47C4ACD6D922}" type="sibTrans" cxnId="{5758B665-4D67-4E90-8156-34A3A66D00DC}">
      <dgm:prSet/>
      <dgm:spPr/>
      <dgm:t>
        <a:bodyPr/>
        <a:lstStyle/>
        <a:p>
          <a:endParaRPr lang="en-US"/>
        </a:p>
      </dgm:t>
    </dgm:pt>
    <dgm:pt modelId="{56A9B939-595C-413A-B153-49090998BCFF}">
      <dgm:prSet phldrT="[Text]"/>
      <dgm:spPr>
        <a:solidFill>
          <a:schemeClr val="bg2">
            <a:lumMod val="90000"/>
          </a:schemeClr>
        </a:solidFill>
      </dgm:spPr>
      <dgm:t>
        <a:bodyPr/>
        <a:lstStyle/>
        <a:p>
          <a:r>
            <a:rPr lang="en-US"/>
            <a:t>Transitional/ Observation</a:t>
          </a:r>
        </a:p>
      </dgm:t>
    </dgm:pt>
    <dgm:pt modelId="{A8237B77-3531-4DA4-81A4-3E1C33FFFA21}" type="parTrans" cxnId="{74A69540-4B9A-4F36-A375-BEC17A4B9069}">
      <dgm:prSet/>
      <dgm:spPr/>
      <dgm:t>
        <a:bodyPr/>
        <a:lstStyle/>
        <a:p>
          <a:endParaRPr lang="en-US"/>
        </a:p>
      </dgm:t>
    </dgm:pt>
    <dgm:pt modelId="{E06E2628-887C-44F6-969A-FC1AABF61B9F}" type="sibTrans" cxnId="{74A69540-4B9A-4F36-A375-BEC17A4B9069}">
      <dgm:prSet/>
      <dgm:spPr/>
      <dgm:t>
        <a:bodyPr/>
        <a:lstStyle/>
        <a:p>
          <a:endParaRPr lang="en-US"/>
        </a:p>
      </dgm:t>
    </dgm:pt>
    <dgm:pt modelId="{5C003B41-2038-4B9C-AB4F-EDA2FC413610}" type="pres">
      <dgm:prSet presAssocID="{C8F94756-271D-4474-B4F7-8E42A75C18FD}" presName="Name0" presStyleCnt="0">
        <dgm:presLayoutVars>
          <dgm:dir/>
          <dgm:animLvl val="lvl"/>
          <dgm:resizeHandles/>
        </dgm:presLayoutVars>
      </dgm:prSet>
      <dgm:spPr/>
    </dgm:pt>
    <dgm:pt modelId="{FFE0CAB7-2E2D-4657-B249-973B467145E4}" type="pres">
      <dgm:prSet presAssocID="{C00B9059-1B2D-4341-82A2-77FF6145983A}" presName="linNode" presStyleCnt="0"/>
      <dgm:spPr/>
    </dgm:pt>
    <dgm:pt modelId="{B58289D1-2199-4B9B-8C5F-7CF8D374A943}" type="pres">
      <dgm:prSet presAssocID="{C00B9059-1B2D-4341-82A2-77FF6145983A}" presName="parentShp" presStyleLbl="node1" presStyleIdx="0" presStyleCnt="4">
        <dgm:presLayoutVars>
          <dgm:bulletEnabled val="1"/>
        </dgm:presLayoutVars>
      </dgm:prSet>
      <dgm:spPr/>
    </dgm:pt>
    <dgm:pt modelId="{7B2CE1FE-3C22-4468-8B79-FAAD59238260}" type="pres">
      <dgm:prSet presAssocID="{C00B9059-1B2D-4341-82A2-77FF6145983A}" presName="childShp" presStyleLbl="bgAccFollowNode1" presStyleIdx="0" presStyleCnt="4">
        <dgm:presLayoutVars>
          <dgm:bulletEnabled val="1"/>
        </dgm:presLayoutVars>
      </dgm:prSet>
      <dgm:spPr/>
    </dgm:pt>
    <dgm:pt modelId="{7310C808-9C45-431E-9FAB-96109C8B5C10}" type="pres">
      <dgm:prSet presAssocID="{A721FDF5-071F-41DB-AB57-47C4ACD6D922}" presName="spacing" presStyleCnt="0"/>
      <dgm:spPr/>
    </dgm:pt>
    <dgm:pt modelId="{854F8DFD-01DE-4320-94C0-7964866A388D}" type="pres">
      <dgm:prSet presAssocID="{E116E80F-600B-45CC-93B9-0553539D4EE0}" presName="linNode" presStyleCnt="0"/>
      <dgm:spPr/>
    </dgm:pt>
    <dgm:pt modelId="{50524921-90F0-43C4-86E5-F7B0A4F83B27}" type="pres">
      <dgm:prSet presAssocID="{E116E80F-600B-45CC-93B9-0553539D4EE0}" presName="parentShp" presStyleLbl="node1" presStyleIdx="1" presStyleCnt="4">
        <dgm:presLayoutVars>
          <dgm:bulletEnabled val="1"/>
        </dgm:presLayoutVars>
      </dgm:prSet>
      <dgm:spPr/>
    </dgm:pt>
    <dgm:pt modelId="{89A31D62-2299-46FC-AC50-701E1FA18FD6}" type="pres">
      <dgm:prSet presAssocID="{E116E80F-600B-45CC-93B9-0553539D4EE0}" presName="childShp" presStyleLbl="bgAccFollowNode1" presStyleIdx="1" presStyleCnt="4">
        <dgm:presLayoutVars>
          <dgm:bulletEnabled val="1"/>
        </dgm:presLayoutVars>
      </dgm:prSet>
      <dgm:spPr/>
    </dgm:pt>
    <dgm:pt modelId="{B342052E-A979-4B75-BBE3-944C47CCF6ED}" type="pres">
      <dgm:prSet presAssocID="{ADB44039-FE88-4D29-815C-8E5AF5A58B85}" presName="spacing" presStyleCnt="0"/>
      <dgm:spPr/>
    </dgm:pt>
    <dgm:pt modelId="{8CE7FDBC-0080-4989-8004-64E28DE15D3F}" type="pres">
      <dgm:prSet presAssocID="{FDBFA4C1-7D65-4DEE-8E5B-6B95173202D8}" presName="linNode" presStyleCnt="0"/>
      <dgm:spPr/>
    </dgm:pt>
    <dgm:pt modelId="{D18D32B4-76B6-4D72-B4C0-1BBD2B4D5680}" type="pres">
      <dgm:prSet presAssocID="{FDBFA4C1-7D65-4DEE-8E5B-6B95173202D8}" presName="parentShp" presStyleLbl="node1" presStyleIdx="2" presStyleCnt="4">
        <dgm:presLayoutVars>
          <dgm:bulletEnabled val="1"/>
        </dgm:presLayoutVars>
      </dgm:prSet>
      <dgm:spPr/>
    </dgm:pt>
    <dgm:pt modelId="{B5D8B33B-3196-4F36-B093-A283E59C1ECB}" type="pres">
      <dgm:prSet presAssocID="{FDBFA4C1-7D65-4DEE-8E5B-6B95173202D8}" presName="childShp" presStyleLbl="bgAccFollowNode1" presStyleIdx="2" presStyleCnt="4">
        <dgm:presLayoutVars>
          <dgm:bulletEnabled val="1"/>
        </dgm:presLayoutVars>
      </dgm:prSet>
      <dgm:spPr/>
    </dgm:pt>
    <dgm:pt modelId="{988E462A-EB38-4F8D-A480-2A0F8A82CF8B}" type="pres">
      <dgm:prSet presAssocID="{D379BAD9-6D95-40B8-AB4A-5CAF148E8ADF}" presName="spacing" presStyleCnt="0"/>
      <dgm:spPr/>
    </dgm:pt>
    <dgm:pt modelId="{5A963223-0484-477F-AE42-E50EE199CD94}" type="pres">
      <dgm:prSet presAssocID="{F3515E8B-970F-402D-A67E-C8805351D5A2}" presName="linNode" presStyleCnt="0"/>
      <dgm:spPr/>
    </dgm:pt>
    <dgm:pt modelId="{B712C59B-B7A5-428E-9A12-B849807146DC}" type="pres">
      <dgm:prSet presAssocID="{F3515E8B-970F-402D-A67E-C8805351D5A2}" presName="parentShp" presStyleLbl="node1" presStyleIdx="3" presStyleCnt="4">
        <dgm:presLayoutVars>
          <dgm:bulletEnabled val="1"/>
        </dgm:presLayoutVars>
      </dgm:prSet>
      <dgm:spPr/>
    </dgm:pt>
    <dgm:pt modelId="{6B8C73E8-F979-440B-A3AB-DB53247E6E89}" type="pres">
      <dgm:prSet presAssocID="{F3515E8B-970F-402D-A67E-C8805351D5A2}" presName="childShp" presStyleLbl="bgAccFollowNode1" presStyleIdx="3" presStyleCnt="4">
        <dgm:presLayoutVars>
          <dgm:bulletEnabled val="1"/>
        </dgm:presLayoutVars>
      </dgm:prSet>
      <dgm:spPr/>
    </dgm:pt>
  </dgm:ptLst>
  <dgm:cxnLst>
    <dgm:cxn modelId="{F1D31820-D327-445A-A634-99FD0F806ACF}" type="presOf" srcId="{C00B9059-1B2D-4341-82A2-77FF6145983A}" destId="{B58289D1-2199-4B9B-8C5F-7CF8D374A943}" srcOrd="0" destOrd="0" presId="urn:microsoft.com/office/officeart/2005/8/layout/vList6"/>
    <dgm:cxn modelId="{25C4BD3F-CE4A-4431-9E81-1A292FD61EF3}" type="presOf" srcId="{FDBFA4C1-7D65-4DEE-8E5B-6B95173202D8}" destId="{D18D32B4-76B6-4D72-B4C0-1BBD2B4D5680}" srcOrd="0" destOrd="0" presId="urn:microsoft.com/office/officeart/2005/8/layout/vList6"/>
    <dgm:cxn modelId="{86462840-9658-4676-8DF5-59278A891711}" type="presOf" srcId="{F3515E8B-970F-402D-A67E-C8805351D5A2}" destId="{B712C59B-B7A5-428E-9A12-B849807146DC}" srcOrd="0" destOrd="0" presId="urn:microsoft.com/office/officeart/2005/8/layout/vList6"/>
    <dgm:cxn modelId="{74A69540-4B9A-4F36-A375-BEC17A4B9069}" srcId="{C00B9059-1B2D-4341-82A2-77FF6145983A}" destId="{56A9B939-595C-413A-B153-49090998BCFF}" srcOrd="0" destOrd="0" parTransId="{A8237B77-3531-4DA4-81A4-3E1C33FFFA21}" sibTransId="{E06E2628-887C-44F6-969A-FC1AABF61B9F}"/>
    <dgm:cxn modelId="{45C1C141-B975-4C68-AA91-4E2B48A9D12F}" type="presOf" srcId="{56A9B939-595C-413A-B153-49090998BCFF}" destId="{7B2CE1FE-3C22-4468-8B79-FAAD59238260}" srcOrd="0" destOrd="0" presId="urn:microsoft.com/office/officeart/2005/8/layout/vList6"/>
    <dgm:cxn modelId="{F5C32044-075C-4B10-9861-C17DAB0B1C81}" srcId="{E116E80F-600B-45CC-93B9-0553539D4EE0}" destId="{5D3C64ED-5C7E-40F9-925C-BC0C56FF4AA4}" srcOrd="0" destOrd="0" parTransId="{E9A18A3E-14D1-4561-8AFE-864020854647}" sibTransId="{722B2E41-779C-4D3B-84D6-D625C735047F}"/>
    <dgm:cxn modelId="{5758B665-4D67-4E90-8156-34A3A66D00DC}" srcId="{C8F94756-271D-4474-B4F7-8E42A75C18FD}" destId="{C00B9059-1B2D-4341-82A2-77FF6145983A}" srcOrd="0" destOrd="0" parTransId="{5B2EF420-E0EF-4588-9E7A-98B9256A7687}" sibTransId="{A721FDF5-071F-41DB-AB57-47C4ACD6D922}"/>
    <dgm:cxn modelId="{D58BA047-3A55-49BE-A236-0D317CFE2B2E}" type="presOf" srcId="{921BD3C2-E755-41BF-9813-92F7E264C0DB}" destId="{6B8C73E8-F979-440B-A3AB-DB53247E6E89}" srcOrd="0" destOrd="0" presId="urn:microsoft.com/office/officeart/2005/8/layout/vList6"/>
    <dgm:cxn modelId="{4BCBC549-685B-4081-A504-034275DEEE29}" srcId="{F3515E8B-970F-402D-A67E-C8805351D5A2}" destId="{921BD3C2-E755-41BF-9813-92F7E264C0DB}" srcOrd="0" destOrd="0" parTransId="{BFD46FB7-C341-4470-B67A-321D34B2A9C1}" sibTransId="{671543D5-D368-4068-B588-65DF93F91CF8}"/>
    <dgm:cxn modelId="{0D71F86D-715F-4A9F-807D-D452387D664A}" type="presOf" srcId="{5D3C64ED-5C7E-40F9-925C-BC0C56FF4AA4}" destId="{89A31D62-2299-46FC-AC50-701E1FA18FD6}" srcOrd="0" destOrd="0" presId="urn:microsoft.com/office/officeart/2005/8/layout/vList6"/>
    <dgm:cxn modelId="{80361550-5D14-45BA-A089-6819F8A9711A}" type="presOf" srcId="{E116E80F-600B-45CC-93B9-0553539D4EE0}" destId="{50524921-90F0-43C4-86E5-F7B0A4F83B27}" srcOrd="0" destOrd="0" presId="urn:microsoft.com/office/officeart/2005/8/layout/vList6"/>
    <dgm:cxn modelId="{D8AE5C8E-81F4-4CFB-91DD-42C08C77FEB2}" srcId="{C8F94756-271D-4474-B4F7-8E42A75C18FD}" destId="{E116E80F-600B-45CC-93B9-0553539D4EE0}" srcOrd="1" destOrd="0" parTransId="{6670B57E-B74F-4DC6-9713-E46ACFD920C0}" sibTransId="{ADB44039-FE88-4D29-815C-8E5AF5A58B85}"/>
    <dgm:cxn modelId="{53623796-E811-42D3-886C-D5144F0138B7}" srcId="{FDBFA4C1-7D65-4DEE-8E5B-6B95173202D8}" destId="{13233F91-39B1-4E02-ADA6-AC28EC2F84F9}" srcOrd="0" destOrd="0" parTransId="{5DF29DF1-5D62-484F-8855-5BC432B0DAFE}" sibTransId="{7F0D8B36-C74A-40E6-A9A1-D88770F9398A}"/>
    <dgm:cxn modelId="{C7BDA4A2-E3B4-4D1B-ABA9-7DFF91CE13C9}" type="presOf" srcId="{C8F94756-271D-4474-B4F7-8E42A75C18FD}" destId="{5C003B41-2038-4B9C-AB4F-EDA2FC413610}" srcOrd="0" destOrd="0" presId="urn:microsoft.com/office/officeart/2005/8/layout/vList6"/>
    <dgm:cxn modelId="{4315BFB5-29BE-4799-9232-116CCA2AE75A}" srcId="{C8F94756-271D-4474-B4F7-8E42A75C18FD}" destId="{F3515E8B-970F-402D-A67E-C8805351D5A2}" srcOrd="3" destOrd="0" parTransId="{BBC46E9F-22E7-4618-B719-FC7DB01A0A1F}" sibTransId="{DF950447-EB54-4DA3-9431-DEA1405FD2AC}"/>
    <dgm:cxn modelId="{E49011CA-9C1E-4AA8-9AC5-37A13930AFDA}" type="presOf" srcId="{13233F91-39B1-4E02-ADA6-AC28EC2F84F9}" destId="{B5D8B33B-3196-4F36-B093-A283E59C1ECB}" srcOrd="0" destOrd="0" presId="urn:microsoft.com/office/officeart/2005/8/layout/vList6"/>
    <dgm:cxn modelId="{D5C20FDE-D48E-4001-889A-B959095A1490}" srcId="{C8F94756-271D-4474-B4F7-8E42A75C18FD}" destId="{FDBFA4C1-7D65-4DEE-8E5B-6B95173202D8}" srcOrd="2" destOrd="0" parTransId="{8B3AE9F9-0166-4778-A27B-D85D13169CC0}" sibTransId="{D379BAD9-6D95-40B8-AB4A-5CAF148E8ADF}"/>
    <dgm:cxn modelId="{7DC7D6B2-A4BD-4D01-AF16-C160536BE102}" type="presParOf" srcId="{5C003B41-2038-4B9C-AB4F-EDA2FC413610}" destId="{FFE0CAB7-2E2D-4657-B249-973B467145E4}" srcOrd="0" destOrd="0" presId="urn:microsoft.com/office/officeart/2005/8/layout/vList6"/>
    <dgm:cxn modelId="{5C33D756-3978-415E-A0F3-1BA478BA7590}" type="presParOf" srcId="{FFE0CAB7-2E2D-4657-B249-973B467145E4}" destId="{B58289D1-2199-4B9B-8C5F-7CF8D374A943}" srcOrd="0" destOrd="0" presId="urn:microsoft.com/office/officeart/2005/8/layout/vList6"/>
    <dgm:cxn modelId="{2C0AFC6C-E932-4658-8916-116DD77FAE29}" type="presParOf" srcId="{FFE0CAB7-2E2D-4657-B249-973B467145E4}" destId="{7B2CE1FE-3C22-4468-8B79-FAAD59238260}" srcOrd="1" destOrd="0" presId="urn:microsoft.com/office/officeart/2005/8/layout/vList6"/>
    <dgm:cxn modelId="{60F268F6-D604-45F5-98D3-EC05C340136C}" type="presParOf" srcId="{5C003B41-2038-4B9C-AB4F-EDA2FC413610}" destId="{7310C808-9C45-431E-9FAB-96109C8B5C10}" srcOrd="1" destOrd="0" presId="urn:microsoft.com/office/officeart/2005/8/layout/vList6"/>
    <dgm:cxn modelId="{50EAFE99-A32F-44F2-944A-995FE00B7BC1}" type="presParOf" srcId="{5C003B41-2038-4B9C-AB4F-EDA2FC413610}" destId="{854F8DFD-01DE-4320-94C0-7964866A388D}" srcOrd="2" destOrd="0" presId="urn:microsoft.com/office/officeart/2005/8/layout/vList6"/>
    <dgm:cxn modelId="{B13A42BF-CD74-41E5-9A52-5754E0473E14}" type="presParOf" srcId="{854F8DFD-01DE-4320-94C0-7964866A388D}" destId="{50524921-90F0-43C4-86E5-F7B0A4F83B27}" srcOrd="0" destOrd="0" presId="urn:microsoft.com/office/officeart/2005/8/layout/vList6"/>
    <dgm:cxn modelId="{1BC56C61-D82F-4B59-A6DE-F4D6380CEED4}" type="presParOf" srcId="{854F8DFD-01DE-4320-94C0-7964866A388D}" destId="{89A31D62-2299-46FC-AC50-701E1FA18FD6}" srcOrd="1" destOrd="0" presId="urn:microsoft.com/office/officeart/2005/8/layout/vList6"/>
    <dgm:cxn modelId="{294696FD-E06E-4F71-B0EF-489CD9F69DC3}" type="presParOf" srcId="{5C003B41-2038-4B9C-AB4F-EDA2FC413610}" destId="{B342052E-A979-4B75-BBE3-944C47CCF6ED}" srcOrd="3" destOrd="0" presId="urn:microsoft.com/office/officeart/2005/8/layout/vList6"/>
    <dgm:cxn modelId="{26887253-FA17-405E-8049-E086109EDA41}" type="presParOf" srcId="{5C003B41-2038-4B9C-AB4F-EDA2FC413610}" destId="{8CE7FDBC-0080-4989-8004-64E28DE15D3F}" srcOrd="4" destOrd="0" presId="urn:microsoft.com/office/officeart/2005/8/layout/vList6"/>
    <dgm:cxn modelId="{5E82BE67-C8A9-4152-BEE6-666474AEC71B}" type="presParOf" srcId="{8CE7FDBC-0080-4989-8004-64E28DE15D3F}" destId="{D18D32B4-76B6-4D72-B4C0-1BBD2B4D5680}" srcOrd="0" destOrd="0" presId="urn:microsoft.com/office/officeart/2005/8/layout/vList6"/>
    <dgm:cxn modelId="{D3E20B8E-3769-48CD-A22C-CA04FF81E44C}" type="presParOf" srcId="{8CE7FDBC-0080-4989-8004-64E28DE15D3F}" destId="{B5D8B33B-3196-4F36-B093-A283E59C1ECB}" srcOrd="1" destOrd="0" presId="urn:microsoft.com/office/officeart/2005/8/layout/vList6"/>
    <dgm:cxn modelId="{DD3F5494-1B2E-4AE3-B6E7-E70B47159F0E}" type="presParOf" srcId="{5C003B41-2038-4B9C-AB4F-EDA2FC413610}" destId="{988E462A-EB38-4F8D-A480-2A0F8A82CF8B}" srcOrd="5" destOrd="0" presId="urn:microsoft.com/office/officeart/2005/8/layout/vList6"/>
    <dgm:cxn modelId="{49960E61-96C0-4E79-A568-E95651A4723F}" type="presParOf" srcId="{5C003B41-2038-4B9C-AB4F-EDA2FC413610}" destId="{5A963223-0484-477F-AE42-E50EE199CD94}" srcOrd="6" destOrd="0" presId="urn:microsoft.com/office/officeart/2005/8/layout/vList6"/>
    <dgm:cxn modelId="{50D28839-4E7A-406B-AD55-4CB64F37111A}" type="presParOf" srcId="{5A963223-0484-477F-AE42-E50EE199CD94}" destId="{B712C59B-B7A5-428E-9A12-B849807146DC}" srcOrd="0" destOrd="0" presId="urn:microsoft.com/office/officeart/2005/8/layout/vList6"/>
    <dgm:cxn modelId="{C5A9052D-C60A-4FED-9835-60085A680698}" type="presParOf" srcId="{5A963223-0484-477F-AE42-E50EE199CD94}" destId="{6B8C73E8-F979-440B-A3AB-DB53247E6E89}" srcOrd="1" destOrd="0" presId="urn:microsoft.com/office/officeart/2005/8/layout/vList6"/>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57CD4B-6860-46C1-9EBD-B1A160F1A205}">
      <dsp:nvSpPr>
        <dsp:cNvPr id="0" name=""/>
        <dsp:cNvSpPr/>
      </dsp:nvSpPr>
      <dsp:spPr>
        <a:xfrm>
          <a:off x="0" y="87862"/>
          <a:ext cx="7586750" cy="2226521"/>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0A36B3-BD94-47EF-B2E7-33F9B87FE17C}">
      <dsp:nvSpPr>
        <dsp:cNvPr id="0" name=""/>
        <dsp:cNvSpPr/>
      </dsp:nvSpPr>
      <dsp:spPr>
        <a:xfrm>
          <a:off x="227602" y="320299"/>
          <a:ext cx="2228607" cy="1761647"/>
        </a:xfrm>
        <a:prstGeom prst="roundRect">
          <a:avLst>
            <a:gd name="adj" fmla="val 1000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BDDF47-C545-4FAB-852E-BD8CDDF6D3DE}">
      <dsp:nvSpPr>
        <dsp:cNvPr id="0" name=""/>
        <dsp:cNvSpPr/>
      </dsp:nvSpPr>
      <dsp:spPr>
        <a:xfrm rot="10800000">
          <a:off x="227602" y="2402246"/>
          <a:ext cx="2228607" cy="2936078"/>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rtl="0">
            <a:lnSpc>
              <a:spcPct val="90000"/>
            </a:lnSpc>
            <a:spcBef>
              <a:spcPct val="0"/>
            </a:spcBef>
            <a:spcAft>
              <a:spcPct val="35000"/>
            </a:spcAft>
            <a:buNone/>
          </a:pPr>
          <a:r>
            <a:rPr lang="en-US" sz="1800" kern="1200"/>
            <a:t>County Positivity Rate is used to determine frequency of outbreak testing and</a:t>
          </a:r>
          <a:r>
            <a:rPr lang="en-US" sz="1800" kern="1200">
              <a:latin typeface="Calibri"/>
            </a:rPr>
            <a:t> county positivity colors </a:t>
          </a:r>
          <a:r>
            <a:rPr lang="en-US" sz="1800" kern="1200"/>
            <a:t>can be found at: </a:t>
          </a:r>
          <a:r>
            <a:rPr lang="en-US" sz="1800" kern="1200">
              <a:hlinkClick xmlns:r="http://schemas.openxmlformats.org/officeDocument/2006/relationships" r:id="rId1"/>
            </a:rPr>
            <a:t>https://data.cms.gov/stories/s/q5r5-gjyu</a:t>
          </a:r>
          <a:r>
            <a:rPr lang="en-US" sz="1800" kern="1200">
              <a:latin typeface="Calibri"/>
            </a:rPr>
            <a:t> </a:t>
          </a:r>
          <a:endParaRPr lang="en-US" sz="1800" kern="1200"/>
        </a:p>
      </dsp:txBody>
      <dsp:txXfrm rot="10800000">
        <a:off x="296139" y="2402246"/>
        <a:ext cx="2091533" cy="2867541"/>
      </dsp:txXfrm>
    </dsp:sp>
    <dsp:sp modelId="{65D6F273-731F-46CA-B1D5-68B47A97DCCC}">
      <dsp:nvSpPr>
        <dsp:cNvPr id="0" name=""/>
        <dsp:cNvSpPr/>
      </dsp:nvSpPr>
      <dsp:spPr>
        <a:xfrm>
          <a:off x="2679071" y="320299"/>
          <a:ext cx="2228607" cy="1761647"/>
        </a:xfrm>
        <a:prstGeom prst="roundRect">
          <a:avLst>
            <a:gd name="adj" fmla="val 10000"/>
          </a:avLst>
        </a:prstGeom>
        <a:blipFill rotWithShape="1">
          <a:blip xmlns:r="http://schemas.openxmlformats.org/officeDocument/2006/relationships" r:embed="rId2"/>
          <a:srcRect/>
          <a:stretch>
            <a:fillRect t="-3000" b="-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F409D1-B257-4D84-A5E7-5C30979D76CC}">
      <dsp:nvSpPr>
        <dsp:cNvPr id="0" name=""/>
        <dsp:cNvSpPr/>
      </dsp:nvSpPr>
      <dsp:spPr>
        <a:xfrm rot="10800000">
          <a:off x="2679071" y="2402246"/>
          <a:ext cx="2228607" cy="2936078"/>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rtl="0">
            <a:lnSpc>
              <a:spcPct val="90000"/>
            </a:lnSpc>
            <a:spcBef>
              <a:spcPct val="0"/>
            </a:spcBef>
            <a:spcAft>
              <a:spcPct val="35000"/>
            </a:spcAft>
            <a:buNone/>
          </a:pPr>
          <a:r>
            <a:rPr lang="en-US" sz="1800" kern="1200"/>
            <a:t>The risk dial combines community cases, testing capacity, positivity rate, contact tracing and hospital capacity into an overall risk assessment of the community.</a:t>
          </a:r>
          <a:r>
            <a:rPr lang="en-US" sz="1800" kern="1200">
              <a:latin typeface="Calibri"/>
            </a:rPr>
            <a:t>   </a:t>
          </a:r>
          <a:endParaRPr lang="en-US" sz="1800" kern="1200"/>
        </a:p>
      </dsp:txBody>
      <dsp:txXfrm rot="10800000">
        <a:off x="2747608" y="2402246"/>
        <a:ext cx="2091533" cy="2867541"/>
      </dsp:txXfrm>
    </dsp:sp>
    <dsp:sp modelId="{82C9715A-1BF7-4842-BBC3-257B84435E7F}">
      <dsp:nvSpPr>
        <dsp:cNvPr id="0" name=""/>
        <dsp:cNvSpPr/>
      </dsp:nvSpPr>
      <dsp:spPr>
        <a:xfrm>
          <a:off x="5130539" y="320299"/>
          <a:ext cx="2228607" cy="1761647"/>
        </a:xfrm>
        <a:prstGeom prst="roundRect">
          <a:avLst>
            <a:gd name="adj" fmla="val 1000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A189981-358F-49A2-8382-6E3AA78E5F7E}">
      <dsp:nvSpPr>
        <dsp:cNvPr id="0" name=""/>
        <dsp:cNvSpPr/>
      </dsp:nvSpPr>
      <dsp:spPr>
        <a:xfrm rot="10800000">
          <a:off x="5130539" y="2402246"/>
          <a:ext cx="2228607" cy="2936078"/>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t" anchorCtr="0">
          <a:noAutofit/>
        </a:bodyPr>
        <a:lstStyle/>
        <a:p>
          <a:pPr marL="0" lvl="0" indent="0" algn="ctr" defTabSz="977900" rtl="0">
            <a:lnSpc>
              <a:spcPct val="90000"/>
            </a:lnSpc>
            <a:spcBef>
              <a:spcPct val="0"/>
            </a:spcBef>
            <a:spcAft>
              <a:spcPct val="35000"/>
            </a:spcAft>
            <a:buNone/>
          </a:pPr>
          <a:r>
            <a:rPr lang="en-US" sz="2200" kern="1200"/>
            <a:t>Facility status is your outbreak status.</a:t>
          </a:r>
          <a:r>
            <a:rPr lang="en-US" sz="2200" kern="1200">
              <a:latin typeface="Calibri"/>
            </a:rPr>
            <a:t> </a:t>
          </a:r>
          <a:r>
            <a:rPr lang="en-US" sz="2200" kern="1200"/>
            <a:t> This would be gray, green, yellow and red based on cases within your facility.</a:t>
          </a:r>
        </a:p>
      </dsp:txBody>
      <dsp:txXfrm rot="10800000">
        <a:off x="5199076" y="2402246"/>
        <a:ext cx="2091533" cy="28675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A31D62-2299-46FC-AC50-701E1FA18FD6}">
      <dsp:nvSpPr>
        <dsp:cNvPr id="0" name=""/>
        <dsp:cNvSpPr/>
      </dsp:nvSpPr>
      <dsp:spPr>
        <a:xfrm>
          <a:off x="707633" y="0"/>
          <a:ext cx="1061449" cy="508420"/>
        </a:xfrm>
        <a:prstGeom prst="rightArrow">
          <a:avLst>
            <a:gd name="adj1" fmla="val 75000"/>
            <a:gd name="adj2" fmla="val 50000"/>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t" anchorCtr="0">
          <a:noAutofit/>
        </a:bodyPr>
        <a:lstStyle/>
        <a:p>
          <a:pPr marL="57150" lvl="1" indent="-57150" algn="l" defTabSz="488950">
            <a:lnSpc>
              <a:spcPct val="90000"/>
            </a:lnSpc>
            <a:spcBef>
              <a:spcPct val="0"/>
            </a:spcBef>
            <a:spcAft>
              <a:spcPct val="15000"/>
            </a:spcAft>
            <a:buChar char="•"/>
          </a:pPr>
          <a:r>
            <a:rPr lang="en-US" sz="1100" kern="1200"/>
            <a:t>Must test 1x per month</a:t>
          </a:r>
        </a:p>
      </dsp:txBody>
      <dsp:txXfrm>
        <a:off x="707633" y="63553"/>
        <a:ext cx="870792" cy="381315"/>
      </dsp:txXfrm>
    </dsp:sp>
    <dsp:sp modelId="{50524921-90F0-43C4-86E5-F7B0A4F83B27}">
      <dsp:nvSpPr>
        <dsp:cNvPr id="0" name=""/>
        <dsp:cNvSpPr/>
      </dsp:nvSpPr>
      <dsp:spPr>
        <a:xfrm>
          <a:off x="0" y="0"/>
          <a:ext cx="707633" cy="508420"/>
        </a:xfrm>
        <a:prstGeom prst="roundRect">
          <a:avLst/>
        </a:prstGeom>
        <a:solidFill>
          <a:srgbClr val="00B05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US" sz="1500" kern="1200"/>
            <a:t>Green</a:t>
          </a:r>
        </a:p>
      </dsp:txBody>
      <dsp:txXfrm>
        <a:off x="24819" y="24819"/>
        <a:ext cx="657995" cy="458782"/>
      </dsp:txXfrm>
    </dsp:sp>
    <dsp:sp modelId="{B5D8B33B-3196-4F36-B093-A283E59C1ECB}">
      <dsp:nvSpPr>
        <dsp:cNvPr id="0" name=""/>
        <dsp:cNvSpPr/>
      </dsp:nvSpPr>
      <dsp:spPr>
        <a:xfrm>
          <a:off x="707633" y="559262"/>
          <a:ext cx="1061449" cy="508420"/>
        </a:xfrm>
        <a:prstGeom prst="rightArrow">
          <a:avLst>
            <a:gd name="adj1" fmla="val 75000"/>
            <a:gd name="adj2" fmla="val 50000"/>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t" anchorCtr="0">
          <a:noAutofit/>
        </a:bodyPr>
        <a:lstStyle/>
        <a:p>
          <a:pPr marL="57150" lvl="1" indent="-57150" algn="l" defTabSz="488950">
            <a:lnSpc>
              <a:spcPct val="90000"/>
            </a:lnSpc>
            <a:spcBef>
              <a:spcPct val="0"/>
            </a:spcBef>
            <a:spcAft>
              <a:spcPct val="15000"/>
            </a:spcAft>
            <a:buChar char="•"/>
          </a:pPr>
          <a:r>
            <a:rPr lang="en-US" sz="1100" kern="1200"/>
            <a:t>Must test 1x per week</a:t>
          </a:r>
        </a:p>
      </dsp:txBody>
      <dsp:txXfrm>
        <a:off x="707633" y="622815"/>
        <a:ext cx="870792" cy="381315"/>
      </dsp:txXfrm>
    </dsp:sp>
    <dsp:sp modelId="{D18D32B4-76B6-4D72-B4C0-1BBD2B4D5680}">
      <dsp:nvSpPr>
        <dsp:cNvPr id="0" name=""/>
        <dsp:cNvSpPr/>
      </dsp:nvSpPr>
      <dsp:spPr>
        <a:xfrm>
          <a:off x="0" y="559262"/>
          <a:ext cx="707633" cy="508420"/>
        </a:xfrm>
        <a:prstGeom prst="roundRect">
          <a:avLst/>
        </a:prstGeom>
        <a:solidFill>
          <a:srgbClr val="FFFF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US" sz="1500" kern="1200">
              <a:solidFill>
                <a:schemeClr val="tx1"/>
              </a:solidFill>
            </a:rPr>
            <a:t>Yellow</a:t>
          </a:r>
        </a:p>
      </dsp:txBody>
      <dsp:txXfrm>
        <a:off x="24819" y="584081"/>
        <a:ext cx="657995" cy="458782"/>
      </dsp:txXfrm>
    </dsp:sp>
    <dsp:sp modelId="{6B8C73E8-F979-440B-A3AB-DB53247E6E89}">
      <dsp:nvSpPr>
        <dsp:cNvPr id="0" name=""/>
        <dsp:cNvSpPr/>
      </dsp:nvSpPr>
      <dsp:spPr>
        <a:xfrm>
          <a:off x="707633" y="1118525"/>
          <a:ext cx="1061449" cy="508420"/>
        </a:xfrm>
        <a:prstGeom prst="rightArrow">
          <a:avLst>
            <a:gd name="adj1" fmla="val 75000"/>
            <a:gd name="adj2" fmla="val 50000"/>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t" anchorCtr="0">
          <a:noAutofit/>
        </a:bodyPr>
        <a:lstStyle/>
        <a:p>
          <a:pPr marL="57150" lvl="1" indent="-57150" algn="l" defTabSz="488950">
            <a:lnSpc>
              <a:spcPct val="90000"/>
            </a:lnSpc>
            <a:spcBef>
              <a:spcPct val="0"/>
            </a:spcBef>
            <a:spcAft>
              <a:spcPct val="15000"/>
            </a:spcAft>
            <a:buChar char="•"/>
          </a:pPr>
          <a:r>
            <a:rPr lang="en-US" sz="1100" kern="1200"/>
            <a:t>Must test 2x per week</a:t>
          </a:r>
        </a:p>
      </dsp:txBody>
      <dsp:txXfrm>
        <a:off x="707633" y="1182078"/>
        <a:ext cx="870792" cy="381315"/>
      </dsp:txXfrm>
    </dsp:sp>
    <dsp:sp modelId="{B712C59B-B7A5-428E-9A12-B849807146DC}">
      <dsp:nvSpPr>
        <dsp:cNvPr id="0" name=""/>
        <dsp:cNvSpPr/>
      </dsp:nvSpPr>
      <dsp:spPr>
        <a:xfrm>
          <a:off x="0" y="1118525"/>
          <a:ext cx="707633" cy="508420"/>
        </a:xfrm>
        <a:prstGeom prst="roundRect">
          <a:avLst/>
        </a:prstGeom>
        <a:solidFill>
          <a:schemeClr val="accent1"/>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rtl="0">
            <a:lnSpc>
              <a:spcPct val="90000"/>
            </a:lnSpc>
            <a:spcBef>
              <a:spcPct val="0"/>
            </a:spcBef>
            <a:spcAft>
              <a:spcPct val="35000"/>
            </a:spcAft>
            <a:buNone/>
          </a:pPr>
          <a:r>
            <a:rPr lang="en-US" sz="1500" kern="1200"/>
            <a:t>Red</a:t>
          </a:r>
          <a:r>
            <a:rPr lang="en-US" sz="1500" kern="1200">
              <a:latin typeface="Calibri"/>
            </a:rPr>
            <a:t> </a:t>
          </a:r>
          <a:endParaRPr lang="en-US" sz="1500" kern="1200"/>
        </a:p>
      </dsp:txBody>
      <dsp:txXfrm>
        <a:off x="24819" y="1143344"/>
        <a:ext cx="657995" cy="4587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2CE1FE-3C22-4468-8B79-FAAD59238260}">
      <dsp:nvSpPr>
        <dsp:cNvPr id="0" name=""/>
        <dsp:cNvSpPr/>
      </dsp:nvSpPr>
      <dsp:spPr>
        <a:xfrm>
          <a:off x="784491" y="476"/>
          <a:ext cx="1176737" cy="378137"/>
        </a:xfrm>
        <a:prstGeom prst="rightArrow">
          <a:avLst>
            <a:gd name="adj1" fmla="val 75000"/>
            <a:gd name="adj2" fmla="val 50000"/>
          </a:avLst>
        </a:prstGeom>
        <a:solidFill>
          <a:schemeClr val="bg2">
            <a:lumMod val="9000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 tIns="5715" rIns="5715" bIns="5715" numCol="1" spcCol="1270" anchor="t" anchorCtr="0">
          <a:noAutofit/>
        </a:bodyPr>
        <a:lstStyle/>
        <a:p>
          <a:pPr marL="57150" lvl="1" indent="-57150" algn="l" defTabSz="400050">
            <a:lnSpc>
              <a:spcPct val="90000"/>
            </a:lnSpc>
            <a:spcBef>
              <a:spcPct val="0"/>
            </a:spcBef>
            <a:spcAft>
              <a:spcPct val="15000"/>
            </a:spcAft>
            <a:buChar char="•"/>
          </a:pPr>
          <a:r>
            <a:rPr lang="en-US" sz="900" kern="1200"/>
            <a:t>Transitional/ Observation</a:t>
          </a:r>
        </a:p>
      </dsp:txBody>
      <dsp:txXfrm>
        <a:off x="784491" y="47743"/>
        <a:ext cx="1034936" cy="283603"/>
      </dsp:txXfrm>
    </dsp:sp>
    <dsp:sp modelId="{B58289D1-2199-4B9B-8C5F-7CF8D374A943}">
      <dsp:nvSpPr>
        <dsp:cNvPr id="0" name=""/>
        <dsp:cNvSpPr/>
      </dsp:nvSpPr>
      <dsp:spPr>
        <a:xfrm>
          <a:off x="0" y="476"/>
          <a:ext cx="784491" cy="378137"/>
        </a:xfrm>
        <a:prstGeom prst="roundRect">
          <a:avLst/>
        </a:prstGeom>
        <a:solidFill>
          <a:schemeClr val="bg2">
            <a:lumMod val="9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a:solidFill>
                <a:schemeClr val="tx1"/>
              </a:solidFill>
            </a:rPr>
            <a:t>Gray</a:t>
          </a:r>
        </a:p>
      </dsp:txBody>
      <dsp:txXfrm>
        <a:off x="18459" y="18935"/>
        <a:ext cx="747573" cy="341219"/>
      </dsp:txXfrm>
    </dsp:sp>
    <dsp:sp modelId="{89A31D62-2299-46FC-AC50-701E1FA18FD6}">
      <dsp:nvSpPr>
        <dsp:cNvPr id="0" name=""/>
        <dsp:cNvSpPr/>
      </dsp:nvSpPr>
      <dsp:spPr>
        <a:xfrm>
          <a:off x="784491" y="416428"/>
          <a:ext cx="1176737" cy="378137"/>
        </a:xfrm>
        <a:prstGeom prst="rightArrow">
          <a:avLst>
            <a:gd name="adj1" fmla="val 75000"/>
            <a:gd name="adj2" fmla="val 50000"/>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 tIns="5715" rIns="5715" bIns="5715" numCol="1" spcCol="1270" anchor="t" anchorCtr="0">
          <a:noAutofit/>
        </a:bodyPr>
        <a:lstStyle/>
        <a:p>
          <a:pPr marL="57150" lvl="1" indent="-57150" algn="l" defTabSz="400050">
            <a:lnSpc>
              <a:spcPct val="90000"/>
            </a:lnSpc>
            <a:spcBef>
              <a:spcPct val="0"/>
            </a:spcBef>
            <a:spcAft>
              <a:spcPct val="15000"/>
            </a:spcAft>
            <a:buChar char="•"/>
          </a:pPr>
          <a:r>
            <a:rPr lang="en-US" sz="900" kern="1200"/>
            <a:t>COVID-19 Negative</a:t>
          </a:r>
        </a:p>
      </dsp:txBody>
      <dsp:txXfrm>
        <a:off x="784491" y="463695"/>
        <a:ext cx="1034936" cy="283603"/>
      </dsp:txXfrm>
    </dsp:sp>
    <dsp:sp modelId="{50524921-90F0-43C4-86E5-F7B0A4F83B27}">
      <dsp:nvSpPr>
        <dsp:cNvPr id="0" name=""/>
        <dsp:cNvSpPr/>
      </dsp:nvSpPr>
      <dsp:spPr>
        <a:xfrm>
          <a:off x="0" y="416428"/>
          <a:ext cx="784491" cy="378137"/>
        </a:xfrm>
        <a:prstGeom prst="roundRect">
          <a:avLst/>
        </a:prstGeom>
        <a:solidFill>
          <a:srgbClr val="00B05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a:t>Green</a:t>
          </a:r>
        </a:p>
      </dsp:txBody>
      <dsp:txXfrm>
        <a:off x="18459" y="434887"/>
        <a:ext cx="747573" cy="341219"/>
      </dsp:txXfrm>
    </dsp:sp>
    <dsp:sp modelId="{B5D8B33B-3196-4F36-B093-A283E59C1ECB}">
      <dsp:nvSpPr>
        <dsp:cNvPr id="0" name=""/>
        <dsp:cNvSpPr/>
      </dsp:nvSpPr>
      <dsp:spPr>
        <a:xfrm>
          <a:off x="784491" y="832379"/>
          <a:ext cx="1176737" cy="378137"/>
        </a:xfrm>
        <a:prstGeom prst="rightArrow">
          <a:avLst>
            <a:gd name="adj1" fmla="val 75000"/>
            <a:gd name="adj2" fmla="val 50000"/>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 tIns="5715" rIns="5715" bIns="5715" numCol="1" spcCol="1270" anchor="t" anchorCtr="0">
          <a:noAutofit/>
        </a:bodyPr>
        <a:lstStyle/>
        <a:p>
          <a:pPr marL="57150" lvl="1" indent="-57150" algn="l" defTabSz="400050">
            <a:lnSpc>
              <a:spcPct val="90000"/>
            </a:lnSpc>
            <a:spcBef>
              <a:spcPct val="0"/>
            </a:spcBef>
            <a:spcAft>
              <a:spcPct val="15000"/>
            </a:spcAft>
            <a:buChar char="•"/>
          </a:pPr>
          <a:r>
            <a:rPr lang="en-US" sz="900" kern="1200"/>
            <a:t>Suspected COVID-19 exposure</a:t>
          </a:r>
        </a:p>
      </dsp:txBody>
      <dsp:txXfrm>
        <a:off x="784491" y="879646"/>
        <a:ext cx="1034936" cy="283603"/>
      </dsp:txXfrm>
    </dsp:sp>
    <dsp:sp modelId="{D18D32B4-76B6-4D72-B4C0-1BBD2B4D5680}">
      <dsp:nvSpPr>
        <dsp:cNvPr id="0" name=""/>
        <dsp:cNvSpPr/>
      </dsp:nvSpPr>
      <dsp:spPr>
        <a:xfrm>
          <a:off x="0" y="832379"/>
          <a:ext cx="784491" cy="378137"/>
        </a:xfrm>
        <a:prstGeom prst="roundRect">
          <a:avLst/>
        </a:prstGeom>
        <a:solidFill>
          <a:srgbClr val="FFFF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a:solidFill>
                <a:schemeClr val="tx1"/>
              </a:solidFill>
            </a:rPr>
            <a:t>Yellow </a:t>
          </a:r>
        </a:p>
      </dsp:txBody>
      <dsp:txXfrm>
        <a:off x="18459" y="850838"/>
        <a:ext cx="747573" cy="341219"/>
      </dsp:txXfrm>
    </dsp:sp>
    <dsp:sp modelId="{6B8C73E8-F979-440B-A3AB-DB53247E6E89}">
      <dsp:nvSpPr>
        <dsp:cNvPr id="0" name=""/>
        <dsp:cNvSpPr/>
      </dsp:nvSpPr>
      <dsp:spPr>
        <a:xfrm>
          <a:off x="784491" y="1248330"/>
          <a:ext cx="1176737" cy="378137"/>
        </a:xfrm>
        <a:prstGeom prst="rightArrow">
          <a:avLst>
            <a:gd name="adj1" fmla="val 75000"/>
            <a:gd name="adj2" fmla="val 50000"/>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 tIns="5715" rIns="5715" bIns="5715" numCol="1" spcCol="1270" anchor="t" anchorCtr="0">
          <a:noAutofit/>
        </a:bodyPr>
        <a:lstStyle/>
        <a:p>
          <a:pPr marL="57150" lvl="1" indent="-57150" algn="l" defTabSz="400050">
            <a:lnSpc>
              <a:spcPct val="90000"/>
            </a:lnSpc>
            <a:spcBef>
              <a:spcPct val="0"/>
            </a:spcBef>
            <a:spcAft>
              <a:spcPct val="15000"/>
            </a:spcAft>
            <a:buChar char="•"/>
          </a:pPr>
          <a:r>
            <a:rPr lang="en-US" sz="900" kern="1200"/>
            <a:t>Confirmed COVID-19 positivity</a:t>
          </a:r>
        </a:p>
      </dsp:txBody>
      <dsp:txXfrm>
        <a:off x="784491" y="1295597"/>
        <a:ext cx="1034936" cy="283603"/>
      </dsp:txXfrm>
    </dsp:sp>
    <dsp:sp modelId="{B712C59B-B7A5-428E-9A12-B849807146DC}">
      <dsp:nvSpPr>
        <dsp:cNvPr id="0" name=""/>
        <dsp:cNvSpPr/>
      </dsp:nvSpPr>
      <dsp:spPr>
        <a:xfrm>
          <a:off x="0" y="1248330"/>
          <a:ext cx="784491" cy="378137"/>
        </a:xfrm>
        <a:prstGeom prst="roundRect">
          <a:avLst/>
        </a:prstGeom>
        <a:solidFill>
          <a:schemeClr val="accent1"/>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a:t>Red </a:t>
          </a:r>
        </a:p>
      </dsp:txBody>
      <dsp:txXfrm>
        <a:off x="18459" y="1266789"/>
        <a:ext cx="747573" cy="341219"/>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F1322C-5850-4E54-83D1-85F55D67E782}" type="datetimeFigureOut">
              <a:rPr lang="en-US" smtClean="0"/>
              <a:t>2/25/2021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365986-26E1-4D07-86B8-F1507DDD1A1C}" type="slidenum">
              <a:rPr lang="en-US" smtClean="0"/>
              <a:t>‹#›</a:t>
            </a:fld>
            <a:endParaRPr lang="en-US"/>
          </a:p>
        </p:txBody>
      </p:sp>
    </p:spTree>
    <p:extLst>
      <p:ext uri="{BB962C8B-B14F-4D97-AF65-F5344CB8AC3E}">
        <p14:creationId xmlns:p14="http://schemas.microsoft.com/office/powerpoint/2010/main" val="1926856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365986-26E1-4D07-86B8-F1507DDD1A1C}" type="slidenum">
              <a:rPr lang="en-US" smtClean="0"/>
              <a:t>1</a:t>
            </a:fld>
            <a:endParaRPr lang="en-US"/>
          </a:p>
        </p:txBody>
      </p:sp>
    </p:spTree>
    <p:extLst>
      <p:ext uri="{BB962C8B-B14F-4D97-AF65-F5344CB8AC3E}">
        <p14:creationId xmlns:p14="http://schemas.microsoft.com/office/powerpoint/2010/main" val="601600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365986-26E1-4D07-86B8-F1507DDD1A1C}" type="slidenum">
              <a:rPr lang="en-US" smtClean="0"/>
              <a:t>2</a:t>
            </a:fld>
            <a:endParaRPr lang="en-US"/>
          </a:p>
        </p:txBody>
      </p:sp>
    </p:spTree>
    <p:extLst>
      <p:ext uri="{BB962C8B-B14F-4D97-AF65-F5344CB8AC3E}">
        <p14:creationId xmlns:p14="http://schemas.microsoft.com/office/powerpoint/2010/main" val="4154254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365986-26E1-4D07-86B8-F1507DDD1A1C}" type="slidenum">
              <a:rPr lang="en-US" smtClean="0"/>
              <a:t>12</a:t>
            </a:fld>
            <a:endParaRPr lang="en-US"/>
          </a:p>
        </p:txBody>
      </p:sp>
    </p:spTree>
    <p:extLst>
      <p:ext uri="{BB962C8B-B14F-4D97-AF65-F5344CB8AC3E}">
        <p14:creationId xmlns:p14="http://schemas.microsoft.com/office/powerpoint/2010/main" val="1178412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Sarah plans to narrate.</a:t>
            </a:r>
          </a:p>
        </p:txBody>
      </p:sp>
      <p:sp>
        <p:nvSpPr>
          <p:cNvPr id="4" name="Slide Number Placeholder 3"/>
          <p:cNvSpPr>
            <a:spLocks noGrp="1"/>
          </p:cNvSpPr>
          <p:nvPr>
            <p:ph type="sldNum" sz="quarter" idx="5"/>
          </p:nvPr>
        </p:nvSpPr>
        <p:spPr/>
        <p:txBody>
          <a:bodyPr/>
          <a:lstStyle/>
          <a:p>
            <a:fld id="{0D365986-26E1-4D07-86B8-F1507DDD1A1C}" type="slidenum">
              <a:rPr lang="en-US" smtClean="0"/>
              <a:t>14</a:t>
            </a:fld>
            <a:endParaRPr lang="en-US"/>
          </a:p>
        </p:txBody>
      </p:sp>
    </p:spTree>
    <p:extLst>
      <p:ext uri="{BB962C8B-B14F-4D97-AF65-F5344CB8AC3E}">
        <p14:creationId xmlns:p14="http://schemas.microsoft.com/office/powerpoint/2010/main" val="1963967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An IP will take calls on Christmas Eve and Christmas Day, but staffing is limited during this time. Please reach out proactively using this number if your facility is experiencing a new outbreak. The usual data channels for receiving COVID-19 case info will be limited to ICAP during this time. </a:t>
            </a:r>
            <a:endParaRPr lang="en-US"/>
          </a:p>
        </p:txBody>
      </p:sp>
      <p:sp>
        <p:nvSpPr>
          <p:cNvPr id="4" name="Slide Number Placeholder 3"/>
          <p:cNvSpPr>
            <a:spLocks noGrp="1"/>
          </p:cNvSpPr>
          <p:nvPr>
            <p:ph type="sldNum" sz="quarter" idx="10"/>
          </p:nvPr>
        </p:nvSpPr>
        <p:spPr/>
        <p:txBody>
          <a:bodyPr/>
          <a:lstStyle/>
          <a:p>
            <a:fld id="{0D365986-26E1-4D07-86B8-F1507DDD1A1C}" type="slidenum">
              <a:rPr lang="en-US" smtClean="0"/>
              <a:t>40</a:t>
            </a:fld>
            <a:endParaRPr lang="en-US"/>
          </a:p>
        </p:txBody>
      </p:sp>
    </p:spTree>
    <p:extLst>
      <p:ext uri="{BB962C8B-B14F-4D97-AF65-F5344CB8AC3E}">
        <p14:creationId xmlns:p14="http://schemas.microsoft.com/office/powerpoint/2010/main" val="1050708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275C34-CD35-4E78-94B8-D01B743C8C1A}" type="slidenum">
              <a:rPr lang="en-US" smtClean="0"/>
              <a:t>41</a:t>
            </a:fld>
            <a:endParaRPr lang="en-US"/>
          </a:p>
        </p:txBody>
      </p:sp>
    </p:spTree>
    <p:extLst>
      <p:ext uri="{BB962C8B-B14F-4D97-AF65-F5344CB8AC3E}">
        <p14:creationId xmlns:p14="http://schemas.microsoft.com/office/powerpoint/2010/main" val="23494611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hyperlink" Target="../../../1.7.2021/dhhs.ne.gov" TargetMode="External"/><Relationship Id="rId2" Type="http://schemas.openxmlformats.org/officeDocument/2006/relationships/hyperlink" Target="mailto:First.Last@nebraska.gov" TargetMode="External"/><Relationship Id="rId1" Type="http://schemas.openxmlformats.org/officeDocument/2006/relationships/slideMaster" Target="../slideMasters/slideMaster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png"/><Relationship Id="rId1" Type="http://schemas.openxmlformats.org/officeDocument/2006/relationships/slideMaster" Target="../slideMasters/slideMaster3.xml"/><Relationship Id="rId4" Type="http://schemas.openxmlformats.org/officeDocument/2006/relationships/image" Target="../media/image17.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1909815" y="1385632"/>
            <a:ext cx="6480951" cy="3167843"/>
          </a:xfrm>
        </p:spPr>
        <p:txBody>
          <a:bodyPr anchor="b">
            <a:normAutofit/>
          </a:bodyPr>
          <a:lstStyle>
            <a:lvl1pPr algn="r">
              <a:lnSpc>
                <a:spcPct val="80000"/>
              </a:lnSpc>
              <a:defRPr sz="4500" b="1" i="0" baseline="0">
                <a:solidFill>
                  <a:schemeClr val="bg1"/>
                </a:solidFill>
                <a:latin typeface="Arial-BoldMT"/>
                <a:cs typeface="Arial-BoldMT"/>
              </a:defRPr>
            </a:lvl1pPr>
          </a:lstStyle>
          <a:p>
            <a:r>
              <a:rPr lang="en-US"/>
              <a:t>Headline</a:t>
            </a:r>
          </a:p>
        </p:txBody>
      </p:sp>
      <p:sp>
        <p:nvSpPr>
          <p:cNvPr id="3" name="Subtitle 2"/>
          <p:cNvSpPr>
            <a:spLocks noGrp="1"/>
          </p:cNvSpPr>
          <p:nvPr>
            <p:ph type="subTitle" idx="1" hasCustomPrompt="1"/>
          </p:nvPr>
        </p:nvSpPr>
        <p:spPr>
          <a:xfrm>
            <a:off x="1909814" y="4553475"/>
            <a:ext cx="6480951" cy="688511"/>
          </a:xfrm>
        </p:spPr>
        <p:txBody>
          <a:bodyPr>
            <a:normAutofit/>
          </a:bodyPr>
          <a:lstStyle>
            <a:lvl1pPr marL="0" indent="0" algn="r">
              <a:buNone/>
              <a:defRPr sz="1600" b="1" i="0" baseline="0">
                <a:solidFill>
                  <a:schemeClr val="accent6"/>
                </a:solidFill>
                <a:latin typeface="Arial-BoldMT"/>
                <a:cs typeface="Arial-BoldM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Subhead</a:t>
            </a:r>
          </a:p>
        </p:txBody>
      </p:sp>
    </p:spTree>
    <p:extLst>
      <p:ext uri="{BB962C8B-B14F-4D97-AF65-F5344CB8AC3E}">
        <p14:creationId xmlns:p14="http://schemas.microsoft.com/office/powerpoint/2010/main" val="1008552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cxnSp>
        <p:nvCxnSpPr>
          <p:cNvPr id="4" name="Title Page Rule Line"/>
          <p:cNvCxnSpPr/>
          <p:nvPr userDrawn="1"/>
        </p:nvCxnSpPr>
        <p:spPr>
          <a:xfrm>
            <a:off x="628650" y="2443431"/>
            <a:ext cx="7886700"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5" name="Master Title"/>
          <p:cNvSpPr>
            <a:spLocks noGrp="1"/>
          </p:cNvSpPr>
          <p:nvPr>
            <p:ph type="title" hasCustomPrompt="1"/>
          </p:nvPr>
        </p:nvSpPr>
        <p:spPr>
          <a:xfrm>
            <a:off x="628650" y="7011"/>
            <a:ext cx="7886700" cy="2417921"/>
          </a:xfrm>
          <a:prstGeom prst="rect">
            <a:avLst/>
          </a:prstGeom>
        </p:spPr>
        <p:txBody>
          <a:bodyPr anchor="b" anchorCtr="0">
            <a:normAutofit/>
          </a:bodyPr>
          <a:lstStyle>
            <a:lvl1pPr>
              <a:defRPr sz="3300">
                <a:solidFill>
                  <a:srgbClr val="036080"/>
                </a:solidFill>
                <a:latin typeface="+mj-lt"/>
              </a:defRPr>
            </a:lvl1pPr>
          </a:lstStyle>
          <a:p>
            <a:r>
              <a:rPr lang="en-US"/>
              <a:t>Headline</a:t>
            </a:r>
          </a:p>
        </p:txBody>
      </p:sp>
      <p:sp>
        <p:nvSpPr>
          <p:cNvPr id="6" name="Text Placeholder 3"/>
          <p:cNvSpPr>
            <a:spLocks noGrp="1"/>
          </p:cNvSpPr>
          <p:nvPr>
            <p:ph idx="1" hasCustomPrompt="1"/>
          </p:nvPr>
        </p:nvSpPr>
        <p:spPr>
          <a:xfrm>
            <a:off x="628650" y="2587768"/>
            <a:ext cx="7886700" cy="1925893"/>
          </a:xfrm>
          <a:prstGeom prst="rect">
            <a:avLst/>
          </a:prstGeom>
        </p:spPr>
        <p:txBody>
          <a:bodyPr vert="horz" lIns="91440" tIns="45720" rIns="91440" bIns="45720" rtlCol="0">
            <a:normAutofit/>
          </a:bodyPr>
          <a:lstStyle>
            <a:lvl1pPr algn="ctr">
              <a:defRPr sz="2400">
                <a:solidFill>
                  <a:srgbClr val="7E99A9"/>
                </a:solidFill>
                <a:latin typeface="+mn-lt"/>
                <a:ea typeface="Roboto" panose="02000000000000000000" pitchFamily="2" charset="0"/>
                <a:cs typeface="Roboto" panose="02000000000000000000" pitchFamily="2" charset="0"/>
              </a:defRPr>
            </a:lvl1pPr>
          </a:lstStyle>
          <a:p>
            <a:pPr lvl="0"/>
            <a:r>
              <a:rPr lang="en-US"/>
              <a:t>Subtitle</a:t>
            </a:r>
          </a:p>
        </p:txBody>
      </p:sp>
    </p:spTree>
    <p:extLst>
      <p:ext uri="{BB962C8B-B14F-4D97-AF65-F5344CB8AC3E}">
        <p14:creationId xmlns:p14="http://schemas.microsoft.com/office/powerpoint/2010/main" val="352191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line / 1-column text">
    <p:spTree>
      <p:nvGrpSpPr>
        <p:cNvPr id="1" name=""/>
        <p:cNvGrpSpPr/>
        <p:nvPr/>
      </p:nvGrpSpPr>
      <p:grpSpPr>
        <a:xfrm>
          <a:off x="0" y="0"/>
          <a:ext cx="0" cy="0"/>
          <a:chOff x="0" y="0"/>
          <a:chExt cx="0" cy="0"/>
        </a:xfrm>
      </p:grpSpPr>
      <p:sp>
        <p:nvSpPr>
          <p:cNvPr id="5" name="Body Text"/>
          <p:cNvSpPr>
            <a:spLocks noGrp="1"/>
          </p:cNvSpPr>
          <p:nvPr>
            <p:ph type="body" sz="quarter" idx="11" hasCustomPrompt="1"/>
          </p:nvPr>
        </p:nvSpPr>
        <p:spPr>
          <a:xfrm>
            <a:off x="280116" y="1073568"/>
            <a:ext cx="8664262" cy="5060532"/>
          </a:xfrm>
          <a:prstGeom prst="rect">
            <a:avLst/>
          </a:prstGeom>
        </p:spPr>
        <p:txBody>
          <a:bodyPr/>
          <a:lstStyle>
            <a:lvl1pPr marL="0" indent="0" algn="l">
              <a:buNone/>
              <a:defRPr sz="1500">
                <a:solidFill>
                  <a:schemeClr val="tx1"/>
                </a:solidFill>
                <a:latin typeface="+mn-lt"/>
              </a:defRPr>
            </a:lvl1pPr>
          </a:lstStyle>
          <a:p>
            <a:pPr lvl="0"/>
            <a:r>
              <a:rPr lang="en-US"/>
              <a:t>1-column</a:t>
            </a:r>
          </a:p>
        </p:txBody>
      </p:sp>
      <p:cxnSp>
        <p:nvCxnSpPr>
          <p:cNvPr id="6" name="Title Page Rule Line"/>
          <p:cNvCxnSpPr/>
          <p:nvPr userDrawn="1"/>
        </p:nvCxnSpPr>
        <p:spPr>
          <a:xfrm>
            <a:off x="280116" y="940992"/>
            <a:ext cx="8664262"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7" name="Title 1"/>
          <p:cNvSpPr>
            <a:spLocks noGrp="1"/>
          </p:cNvSpPr>
          <p:nvPr>
            <p:ph type="title" hasCustomPrompt="1"/>
          </p:nvPr>
        </p:nvSpPr>
        <p:spPr>
          <a:xfrm>
            <a:off x="280116" y="365126"/>
            <a:ext cx="8664262" cy="696420"/>
          </a:xfrm>
          <a:prstGeom prst="rect">
            <a:avLst/>
          </a:prstGeom>
        </p:spPr>
        <p:txBody>
          <a:bodyPr>
            <a:noAutofit/>
          </a:bodyPr>
          <a:lstStyle>
            <a:lvl1pPr algn="l">
              <a:defRPr sz="2700">
                <a:latin typeface="+mj-lt"/>
              </a:defRPr>
            </a:lvl1pPr>
          </a:lstStyle>
          <a:p>
            <a:r>
              <a:rPr lang="en-US"/>
              <a:t>Headline</a:t>
            </a:r>
          </a:p>
        </p:txBody>
      </p:sp>
    </p:spTree>
    <p:extLst>
      <p:ext uri="{BB962C8B-B14F-4D97-AF65-F5344CB8AC3E}">
        <p14:creationId xmlns:p14="http://schemas.microsoft.com/office/powerpoint/2010/main" val="13182013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1-column bulleted">
    <p:spTree>
      <p:nvGrpSpPr>
        <p:cNvPr id="1" name=""/>
        <p:cNvGrpSpPr/>
        <p:nvPr/>
      </p:nvGrpSpPr>
      <p:grpSpPr>
        <a:xfrm>
          <a:off x="0" y="0"/>
          <a:ext cx="0" cy="0"/>
          <a:chOff x="0" y="0"/>
          <a:chExt cx="0" cy="0"/>
        </a:xfrm>
      </p:grpSpPr>
      <p:sp>
        <p:nvSpPr>
          <p:cNvPr id="9" name="Bulleted Text"/>
          <p:cNvSpPr>
            <a:spLocks noGrp="1"/>
          </p:cNvSpPr>
          <p:nvPr>
            <p:ph type="body" sz="quarter" idx="12" hasCustomPrompt="1"/>
          </p:nvPr>
        </p:nvSpPr>
        <p:spPr>
          <a:xfrm>
            <a:off x="273824" y="1073277"/>
            <a:ext cx="8664262" cy="5060823"/>
          </a:xfrm>
          <a:prstGeom prst="rect">
            <a:avLst/>
          </a:prstGeom>
        </p:spPr>
        <p:txBody>
          <a:bodyPr lIns="0" tIns="45720" rIns="91440" spcCol="274320"/>
          <a:lstStyle>
            <a:lvl1pPr marL="342900" indent="-205740" algn="l">
              <a:lnSpc>
                <a:spcPct val="150000"/>
              </a:lnSpc>
              <a:spcBef>
                <a:spcPts val="0"/>
              </a:spcBef>
              <a:buClr>
                <a:srgbClr val="B9C8D3"/>
              </a:buClr>
              <a:buFont typeface="Wingdings 3" panose="05040102010807070707" pitchFamily="18" charset="2"/>
              <a:buChar char=""/>
              <a:defRPr lang="en-US" sz="1350" kern="1200" baseline="0" dirty="0" smtClean="0">
                <a:solidFill>
                  <a:schemeClr val="tx1"/>
                </a:solidFill>
                <a:latin typeface="+mn-lt"/>
                <a:ea typeface="Roboto" panose="02000000000000000000" pitchFamily="2" charset="0"/>
                <a:cs typeface="Roboto" panose="02000000000000000000" pitchFamily="2" charset="0"/>
              </a:defRPr>
            </a:lvl1pPr>
          </a:lstStyle>
          <a:p>
            <a:pPr lvl="0"/>
            <a:r>
              <a:rPr lang="en-US"/>
              <a:t>1-column bulleted text</a:t>
            </a:r>
          </a:p>
        </p:txBody>
      </p:sp>
      <p:sp>
        <p:nvSpPr>
          <p:cNvPr id="10" name="Title 1"/>
          <p:cNvSpPr>
            <a:spLocks noGrp="1"/>
          </p:cNvSpPr>
          <p:nvPr>
            <p:ph type="title" hasCustomPrompt="1"/>
          </p:nvPr>
        </p:nvSpPr>
        <p:spPr>
          <a:xfrm>
            <a:off x="280116" y="365126"/>
            <a:ext cx="8664262" cy="696420"/>
          </a:xfrm>
          <a:prstGeom prst="rect">
            <a:avLst/>
          </a:prstGeom>
        </p:spPr>
        <p:txBody>
          <a:bodyPr>
            <a:normAutofit/>
          </a:bodyPr>
          <a:lstStyle>
            <a:lvl1pPr algn="l">
              <a:defRPr sz="2700">
                <a:latin typeface="+mj-lt"/>
              </a:defRPr>
            </a:lvl1pPr>
          </a:lstStyle>
          <a:p>
            <a:r>
              <a:rPr lang="en-US"/>
              <a:t>Headline</a:t>
            </a:r>
          </a:p>
        </p:txBody>
      </p:sp>
      <p:cxnSp>
        <p:nvCxnSpPr>
          <p:cNvPr id="11" name="Title Page Rule Line"/>
          <p:cNvCxnSpPr/>
          <p:nvPr userDrawn="1"/>
        </p:nvCxnSpPr>
        <p:spPr>
          <a:xfrm>
            <a:off x="280116" y="940992"/>
            <a:ext cx="8664262"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77315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line / Subhead / Bulleted">
    <p:spTree>
      <p:nvGrpSpPr>
        <p:cNvPr id="1" name=""/>
        <p:cNvGrpSpPr/>
        <p:nvPr/>
      </p:nvGrpSpPr>
      <p:grpSpPr>
        <a:xfrm>
          <a:off x="0" y="0"/>
          <a:ext cx="0" cy="0"/>
          <a:chOff x="0" y="0"/>
          <a:chExt cx="0" cy="0"/>
        </a:xfrm>
      </p:grpSpPr>
      <p:sp>
        <p:nvSpPr>
          <p:cNvPr id="4" name="Bulleted Text"/>
          <p:cNvSpPr>
            <a:spLocks noGrp="1"/>
          </p:cNvSpPr>
          <p:nvPr>
            <p:ph type="body" sz="quarter" idx="11" hasCustomPrompt="1"/>
          </p:nvPr>
        </p:nvSpPr>
        <p:spPr>
          <a:xfrm>
            <a:off x="273824" y="1653828"/>
            <a:ext cx="8664262" cy="4480272"/>
          </a:xfrm>
          <a:prstGeom prst="rect">
            <a:avLst/>
          </a:prstGeom>
        </p:spPr>
        <p:txBody>
          <a:bodyPr spcCol="274320">
            <a:normAutofit/>
          </a:bodyPr>
          <a:lstStyle>
            <a:lvl1pPr marL="394335" indent="-257175" algn="l">
              <a:buClr>
                <a:srgbClr val="0036C9"/>
              </a:buClr>
              <a:buFont typeface="Wingdings 3" panose="05040102010807070707" pitchFamily="18" charset="2"/>
              <a:buChar char=""/>
              <a:defRPr lang="en-US" sz="1800" kern="1200" baseline="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vl2pPr marL="514350" indent="-171450">
              <a:buFont typeface="Arial" panose="020B0604020202020204" pitchFamily="34" charset="0"/>
              <a:buChar char="•"/>
              <a:defRPr sz="1500">
                <a:latin typeface="Arial" panose="020B0604020202020204" pitchFamily="34" charset="0"/>
                <a:cs typeface="Arial" panose="020B0604020202020204" pitchFamily="34" charset="0"/>
              </a:defRPr>
            </a:lvl2pPr>
            <a:lvl3pPr marL="857250" indent="-171450">
              <a:buFont typeface="Arial" panose="020B0604020202020204" pitchFamily="34" charset="0"/>
              <a:buChar char="•"/>
              <a:defRPr sz="1350">
                <a:latin typeface="Arial" panose="020B0604020202020204" pitchFamily="34" charset="0"/>
                <a:cs typeface="Arial" panose="020B0604020202020204" pitchFamily="34" charset="0"/>
              </a:defRPr>
            </a:lvl3pPr>
            <a:lvl4pPr marL="1200150" indent="-171450">
              <a:buFont typeface="Arial" panose="020B0604020202020204" pitchFamily="34" charset="0"/>
              <a:buChar char="•"/>
              <a:defRPr sz="1200">
                <a:latin typeface="Arial" panose="020B0604020202020204" pitchFamily="34" charset="0"/>
                <a:cs typeface="Arial" panose="020B0604020202020204" pitchFamily="34" charset="0"/>
              </a:defRPr>
            </a:lvl4pPr>
            <a:lvl5pPr marL="1543050" indent="-171450">
              <a:buFont typeface="Arial" panose="020B0604020202020204" pitchFamily="34" charset="0"/>
              <a:buChar char="•"/>
              <a:defRPr sz="1050">
                <a:latin typeface="Arial" panose="020B0604020202020204" pitchFamily="34" charset="0"/>
                <a:cs typeface="Arial" panose="020B0604020202020204" pitchFamily="34" charset="0"/>
              </a:defRPr>
            </a:lvl5pPr>
          </a:lstStyle>
          <a:p>
            <a:pPr lvl="1"/>
            <a:r>
              <a:rPr lang="en-US"/>
              <a:t>Bulleted</a:t>
            </a:r>
          </a:p>
          <a:p>
            <a:pPr lvl="2"/>
            <a:r>
              <a:rPr lang="en-US"/>
              <a:t>Bulleted</a:t>
            </a:r>
          </a:p>
          <a:p>
            <a:pPr lvl="3"/>
            <a:r>
              <a:rPr lang="en-US"/>
              <a:t>Bulleted</a:t>
            </a:r>
          </a:p>
          <a:p>
            <a:pPr lvl="4"/>
            <a:r>
              <a:rPr lang="en-US"/>
              <a:t>Bulleted</a:t>
            </a:r>
          </a:p>
        </p:txBody>
      </p:sp>
      <p:sp>
        <p:nvSpPr>
          <p:cNvPr id="6" name="Page Subhead Bold"/>
          <p:cNvSpPr>
            <a:spLocks noGrp="1"/>
          </p:cNvSpPr>
          <p:nvPr>
            <p:ph type="body" sz="quarter" idx="12" hasCustomPrompt="1"/>
          </p:nvPr>
        </p:nvSpPr>
        <p:spPr>
          <a:xfrm>
            <a:off x="273823" y="1080538"/>
            <a:ext cx="8664262" cy="559488"/>
          </a:xfrm>
          <a:prstGeom prst="rect">
            <a:avLst/>
          </a:prstGeom>
        </p:spPr>
        <p:txBody>
          <a:bodyPr>
            <a:normAutofit/>
          </a:bodyPr>
          <a:lstStyle>
            <a:lvl1pPr marL="0" indent="0" algn="l">
              <a:buClr>
                <a:srgbClr val="0036C9"/>
              </a:buClr>
              <a:buFont typeface="Wingdings 3" panose="05040102010807070707" pitchFamily="18" charset="2"/>
              <a:buNone/>
              <a:defRPr sz="1800" b="0">
                <a:solidFill>
                  <a:srgbClr val="7E99A9"/>
                </a:solidFill>
                <a:latin typeface="+mn-lt"/>
                <a:ea typeface="Roboto" panose="02000000000000000000" pitchFamily="2" charset="0"/>
                <a:cs typeface="Roboto" panose="02000000000000000000" pitchFamily="2" charset="0"/>
              </a:defRPr>
            </a:lvl1pPr>
          </a:lstStyle>
          <a:p>
            <a:pPr lvl="0"/>
            <a:r>
              <a:rPr lang="en-US"/>
              <a:t>Subhead</a:t>
            </a:r>
          </a:p>
        </p:txBody>
      </p:sp>
      <p:sp>
        <p:nvSpPr>
          <p:cNvPr id="8" name="Title 1"/>
          <p:cNvSpPr>
            <a:spLocks noGrp="1"/>
          </p:cNvSpPr>
          <p:nvPr>
            <p:ph type="title" hasCustomPrompt="1"/>
          </p:nvPr>
        </p:nvSpPr>
        <p:spPr>
          <a:xfrm>
            <a:off x="280116" y="365126"/>
            <a:ext cx="8664262" cy="696420"/>
          </a:xfrm>
          <a:prstGeom prst="rect">
            <a:avLst/>
          </a:prstGeom>
        </p:spPr>
        <p:txBody>
          <a:bodyPr>
            <a:normAutofit/>
          </a:bodyPr>
          <a:lstStyle>
            <a:lvl1pPr algn="l">
              <a:defRPr sz="2700">
                <a:latin typeface="+mj-lt"/>
              </a:defRPr>
            </a:lvl1pPr>
          </a:lstStyle>
          <a:p>
            <a:r>
              <a:rPr lang="en-US"/>
              <a:t>Headline</a:t>
            </a:r>
          </a:p>
        </p:txBody>
      </p:sp>
      <p:cxnSp>
        <p:nvCxnSpPr>
          <p:cNvPr id="9" name="Title Page Rule Line"/>
          <p:cNvCxnSpPr/>
          <p:nvPr userDrawn="1"/>
        </p:nvCxnSpPr>
        <p:spPr>
          <a:xfrm>
            <a:off x="280116" y="940992"/>
            <a:ext cx="8664262"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187605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line / 2-column / bulleted">
    <p:spTree>
      <p:nvGrpSpPr>
        <p:cNvPr id="1" name=""/>
        <p:cNvGrpSpPr/>
        <p:nvPr/>
      </p:nvGrpSpPr>
      <p:grpSpPr>
        <a:xfrm>
          <a:off x="0" y="0"/>
          <a:ext cx="0" cy="0"/>
          <a:chOff x="0" y="0"/>
          <a:chExt cx="0" cy="0"/>
        </a:xfrm>
      </p:grpSpPr>
      <p:sp>
        <p:nvSpPr>
          <p:cNvPr id="8" name="Body Text 3-col"/>
          <p:cNvSpPr>
            <a:spLocks noGrp="1"/>
          </p:cNvSpPr>
          <p:nvPr>
            <p:ph type="body" sz="quarter" idx="11" hasCustomPrompt="1"/>
          </p:nvPr>
        </p:nvSpPr>
        <p:spPr>
          <a:xfrm>
            <a:off x="273823" y="1081211"/>
            <a:ext cx="8670554" cy="4936131"/>
          </a:xfrm>
          <a:prstGeom prst="rect">
            <a:avLst/>
          </a:prstGeom>
        </p:spPr>
        <p:txBody>
          <a:bodyPr wrap="none" numCol="2" spcCol="274320">
            <a:normAutofit/>
          </a:bodyP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sz="1500">
                <a:solidFill>
                  <a:schemeClr val="tx1"/>
                </a:solidFill>
                <a:latin typeface="+mn-lt"/>
              </a:defRPr>
            </a:lvl1pPr>
            <a:lvl2pPr marL="514350" indent="-171450">
              <a:buFont typeface="Arial" panose="020B0604020202020204" pitchFamily="34" charset="0"/>
              <a:buChar char="•"/>
              <a:defRPr sz="1500">
                <a:latin typeface="+mn-lt"/>
              </a:defRPr>
            </a:lvl2pPr>
          </a:lstStyle>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lang="en-US"/>
              <a:t>2-column text</a:t>
            </a:r>
          </a:p>
          <a:p>
            <a:pPr lvl="1"/>
            <a:r>
              <a:rPr lang="en-US"/>
              <a:t>Bulleted</a:t>
            </a:r>
          </a:p>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endParaRPr lang="en-US"/>
          </a:p>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endParaRPr lang="en-US"/>
          </a:p>
        </p:txBody>
      </p:sp>
      <p:sp>
        <p:nvSpPr>
          <p:cNvPr id="9" name="Title 1"/>
          <p:cNvSpPr>
            <a:spLocks noGrp="1"/>
          </p:cNvSpPr>
          <p:nvPr>
            <p:ph type="title" hasCustomPrompt="1"/>
          </p:nvPr>
        </p:nvSpPr>
        <p:spPr>
          <a:xfrm>
            <a:off x="280116" y="365126"/>
            <a:ext cx="8664262" cy="696420"/>
          </a:xfrm>
          <a:prstGeom prst="rect">
            <a:avLst/>
          </a:prstGeom>
        </p:spPr>
        <p:txBody>
          <a:bodyPr>
            <a:normAutofit/>
          </a:bodyPr>
          <a:lstStyle>
            <a:lvl1pPr algn="l">
              <a:defRPr sz="2700">
                <a:latin typeface="+mj-lt"/>
              </a:defRPr>
            </a:lvl1pPr>
          </a:lstStyle>
          <a:p>
            <a:r>
              <a:rPr lang="en-US"/>
              <a:t>Headline</a:t>
            </a:r>
          </a:p>
        </p:txBody>
      </p:sp>
      <p:cxnSp>
        <p:nvCxnSpPr>
          <p:cNvPr id="10" name="Title Page Rule Line"/>
          <p:cNvCxnSpPr/>
          <p:nvPr userDrawn="1"/>
        </p:nvCxnSpPr>
        <p:spPr>
          <a:xfrm>
            <a:off x="280116" y="940992"/>
            <a:ext cx="8664262"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785565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line / 1-column / photos">
    <p:spTree>
      <p:nvGrpSpPr>
        <p:cNvPr id="1" name=""/>
        <p:cNvGrpSpPr/>
        <p:nvPr/>
      </p:nvGrpSpPr>
      <p:grpSpPr>
        <a:xfrm>
          <a:off x="0" y="0"/>
          <a:ext cx="0" cy="0"/>
          <a:chOff x="0" y="0"/>
          <a:chExt cx="0" cy="0"/>
        </a:xfrm>
      </p:grpSpPr>
      <p:sp>
        <p:nvSpPr>
          <p:cNvPr id="4" name="Smaller Body Text"/>
          <p:cNvSpPr>
            <a:spLocks noGrp="1"/>
          </p:cNvSpPr>
          <p:nvPr>
            <p:ph type="body" sz="quarter" idx="11" hasCustomPrompt="1"/>
          </p:nvPr>
        </p:nvSpPr>
        <p:spPr>
          <a:xfrm>
            <a:off x="280116" y="1081210"/>
            <a:ext cx="3133517" cy="4955448"/>
          </a:xfrm>
          <a:prstGeom prst="rect">
            <a:avLst/>
          </a:prstGeom>
        </p:spPr>
        <p:txBody>
          <a:bodyPr spcCol="274320">
            <a:normAutofit/>
          </a:bodyPr>
          <a:lstStyle>
            <a:lvl1pPr marL="0" indent="0" algn="l">
              <a:buNone/>
              <a:defRPr sz="1500">
                <a:solidFill>
                  <a:schemeClr val="tx1"/>
                </a:solidFill>
                <a:latin typeface="+mn-lt"/>
              </a:defRPr>
            </a:lvl1pPr>
          </a:lstStyle>
          <a:p>
            <a:pPr lvl="0"/>
            <a:r>
              <a:rPr lang="en-US"/>
              <a:t>1-column text</a:t>
            </a:r>
          </a:p>
        </p:txBody>
      </p:sp>
      <p:sp>
        <p:nvSpPr>
          <p:cNvPr id="5" name="Picture Placeholder 12"/>
          <p:cNvSpPr>
            <a:spLocks noGrp="1"/>
          </p:cNvSpPr>
          <p:nvPr>
            <p:ph type="pic" sz="quarter" idx="12" hasCustomPrompt="1"/>
          </p:nvPr>
        </p:nvSpPr>
        <p:spPr>
          <a:xfrm>
            <a:off x="5282921" y="1085118"/>
            <a:ext cx="3606285" cy="3818910"/>
          </a:xfrm>
          <a:prstGeom prst="rect">
            <a:avLst/>
          </a:prstGeom>
        </p:spPr>
        <p:txBody>
          <a:bodyPr/>
          <a:lstStyle>
            <a:lvl1pPr>
              <a:defRPr>
                <a:solidFill>
                  <a:srgbClr val="FFC843"/>
                </a:solidFill>
                <a:latin typeface="+mn-lt"/>
              </a:defRPr>
            </a:lvl1pPr>
          </a:lstStyle>
          <a:p>
            <a:r>
              <a:rPr lang="en-US"/>
              <a:t>photo</a:t>
            </a:r>
          </a:p>
        </p:txBody>
      </p:sp>
      <p:sp>
        <p:nvSpPr>
          <p:cNvPr id="6" name="Picture Placeholder 14"/>
          <p:cNvSpPr>
            <a:spLocks noGrp="1"/>
          </p:cNvSpPr>
          <p:nvPr>
            <p:ph type="pic" sz="quarter" idx="13" hasCustomPrompt="1"/>
          </p:nvPr>
        </p:nvSpPr>
        <p:spPr>
          <a:xfrm>
            <a:off x="3549254" y="1085118"/>
            <a:ext cx="1598047" cy="1819288"/>
          </a:xfrm>
          <a:prstGeom prst="rect">
            <a:avLst/>
          </a:prstGeom>
        </p:spPr>
        <p:txBody>
          <a:bodyPr/>
          <a:lstStyle>
            <a:lvl1pPr>
              <a:defRPr>
                <a:solidFill>
                  <a:srgbClr val="FFC843"/>
                </a:solidFill>
                <a:latin typeface="+mn-lt"/>
              </a:defRPr>
            </a:lvl1pPr>
          </a:lstStyle>
          <a:p>
            <a:r>
              <a:rPr lang="en-US"/>
              <a:t>photo</a:t>
            </a:r>
          </a:p>
        </p:txBody>
      </p:sp>
      <p:sp>
        <p:nvSpPr>
          <p:cNvPr id="7" name="Picture Placeholder 16"/>
          <p:cNvSpPr>
            <a:spLocks noGrp="1"/>
          </p:cNvSpPr>
          <p:nvPr>
            <p:ph type="pic" sz="quarter" idx="14" hasCustomPrompt="1"/>
          </p:nvPr>
        </p:nvSpPr>
        <p:spPr>
          <a:xfrm>
            <a:off x="3549254" y="3094901"/>
            <a:ext cx="1620440" cy="1809128"/>
          </a:xfrm>
          <a:prstGeom prst="rect">
            <a:avLst/>
          </a:prstGeom>
        </p:spPr>
        <p:txBody>
          <a:bodyPr/>
          <a:lstStyle>
            <a:lvl1pPr>
              <a:defRPr>
                <a:solidFill>
                  <a:srgbClr val="FFC843"/>
                </a:solidFill>
                <a:latin typeface="+mn-lt"/>
              </a:defRPr>
            </a:lvl1pPr>
          </a:lstStyle>
          <a:p>
            <a:r>
              <a:rPr lang="en-US"/>
              <a:t>photo</a:t>
            </a:r>
          </a:p>
        </p:txBody>
      </p:sp>
      <p:sp>
        <p:nvSpPr>
          <p:cNvPr id="8" name="Title 1"/>
          <p:cNvSpPr>
            <a:spLocks noGrp="1"/>
          </p:cNvSpPr>
          <p:nvPr>
            <p:ph type="title" hasCustomPrompt="1"/>
          </p:nvPr>
        </p:nvSpPr>
        <p:spPr>
          <a:xfrm>
            <a:off x="280116" y="365126"/>
            <a:ext cx="8608563" cy="696420"/>
          </a:xfrm>
          <a:prstGeom prst="rect">
            <a:avLst/>
          </a:prstGeom>
        </p:spPr>
        <p:txBody>
          <a:bodyPr>
            <a:normAutofit/>
          </a:bodyPr>
          <a:lstStyle>
            <a:lvl1pPr algn="l">
              <a:defRPr sz="2700">
                <a:latin typeface="+mj-lt"/>
              </a:defRPr>
            </a:lvl1pPr>
          </a:lstStyle>
          <a:p>
            <a:r>
              <a:rPr lang="en-US"/>
              <a:t>Headline</a:t>
            </a:r>
          </a:p>
        </p:txBody>
      </p:sp>
      <p:cxnSp>
        <p:nvCxnSpPr>
          <p:cNvPr id="9" name="Title Page Rule Line"/>
          <p:cNvCxnSpPr/>
          <p:nvPr userDrawn="1"/>
        </p:nvCxnSpPr>
        <p:spPr>
          <a:xfrm>
            <a:off x="280116" y="941997"/>
            <a:ext cx="8664262"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36717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line / 1-column bullete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7092130" y="6356351"/>
            <a:ext cx="1712657" cy="365125"/>
          </a:xfrm>
          <a:prstGeom prst="rect">
            <a:avLst/>
          </a:prstGeom>
        </p:spPr>
        <p:txBody>
          <a:bodyPr/>
          <a:lstStyle/>
          <a:p>
            <a:fld id="{07E7C557-6977-4010-A8B0-973A074F99DE}" type="slidenum">
              <a:rPr lang="en-US" smtClean="0"/>
              <a:pPr/>
              <a:t>‹#›</a:t>
            </a:fld>
            <a:endParaRPr lang="en-US"/>
          </a:p>
        </p:txBody>
      </p:sp>
      <p:sp>
        <p:nvSpPr>
          <p:cNvPr id="5" name="Text Placeholder 3"/>
          <p:cNvSpPr>
            <a:spLocks noGrp="1"/>
          </p:cNvSpPr>
          <p:nvPr>
            <p:ph type="body" sz="quarter" idx="11" hasCustomPrompt="1"/>
          </p:nvPr>
        </p:nvSpPr>
        <p:spPr>
          <a:xfrm>
            <a:off x="273823" y="1081211"/>
            <a:ext cx="8670554" cy="4716953"/>
          </a:xfrm>
          <a:prstGeom prst="rect">
            <a:avLst/>
          </a:prstGeom>
        </p:spPr>
        <p:txBody>
          <a:bodyPr spcCol="274320"/>
          <a:lstStyle>
            <a:lvl2pPr marL="514350" indent="-171450">
              <a:buFont typeface="Arial" panose="020B0604020202020204" pitchFamily="34" charset="0"/>
              <a:buChar char="•"/>
              <a:defRPr>
                <a:latin typeface="+mn-lt"/>
              </a:defRPr>
            </a:lvl2pPr>
            <a:lvl3pPr marL="857250" indent="-171450">
              <a:buFont typeface="Arial" panose="020B0604020202020204" pitchFamily="34" charset="0"/>
              <a:buChar char="•"/>
              <a:defRPr>
                <a:latin typeface="+mn-lt"/>
              </a:defRPr>
            </a:lvl3pPr>
            <a:lvl4pPr marL="1200150" indent="-171450">
              <a:buFont typeface="Arial" panose="020B0604020202020204" pitchFamily="34" charset="0"/>
              <a:buChar char="•"/>
              <a:defRPr>
                <a:latin typeface="+mn-lt"/>
              </a:defRPr>
            </a:lvl4pPr>
            <a:lvl5pPr marL="1543050" indent="-171450">
              <a:buFont typeface="Arial" panose="020B0604020202020204" pitchFamily="34" charset="0"/>
              <a:buChar char="•"/>
              <a:defRPr>
                <a:latin typeface="+mn-lt"/>
              </a:defRPr>
            </a:lvl5pPr>
          </a:lstStyle>
          <a:p>
            <a:pPr lvl="1"/>
            <a:r>
              <a:rPr lang="en-US"/>
              <a:t>Bulleted</a:t>
            </a:r>
          </a:p>
          <a:p>
            <a:pPr lvl="2"/>
            <a:r>
              <a:rPr lang="en-US"/>
              <a:t>Bulleted</a:t>
            </a:r>
          </a:p>
          <a:p>
            <a:pPr lvl="3"/>
            <a:r>
              <a:rPr lang="en-US"/>
              <a:t>Bulleted</a:t>
            </a:r>
          </a:p>
          <a:p>
            <a:pPr lvl="4"/>
            <a:r>
              <a:rPr lang="en-US"/>
              <a:t>Bulleted</a:t>
            </a:r>
          </a:p>
        </p:txBody>
      </p:sp>
      <p:sp>
        <p:nvSpPr>
          <p:cNvPr id="9" name="Title 1"/>
          <p:cNvSpPr>
            <a:spLocks noGrp="1"/>
          </p:cNvSpPr>
          <p:nvPr>
            <p:ph type="title" hasCustomPrompt="1"/>
          </p:nvPr>
        </p:nvSpPr>
        <p:spPr>
          <a:xfrm>
            <a:off x="280116" y="365126"/>
            <a:ext cx="8664262" cy="696420"/>
          </a:xfrm>
          <a:prstGeom prst="rect">
            <a:avLst/>
          </a:prstGeom>
        </p:spPr>
        <p:txBody>
          <a:bodyPr>
            <a:normAutofit/>
          </a:bodyPr>
          <a:lstStyle>
            <a:lvl1pPr algn="l">
              <a:defRPr sz="2700">
                <a:latin typeface="+mj-lt"/>
              </a:defRPr>
            </a:lvl1pPr>
          </a:lstStyle>
          <a:p>
            <a:r>
              <a:rPr lang="en-US"/>
              <a:t>Headline</a:t>
            </a:r>
          </a:p>
        </p:txBody>
      </p:sp>
      <p:cxnSp>
        <p:nvCxnSpPr>
          <p:cNvPr id="10" name="Title Page Rule Line"/>
          <p:cNvCxnSpPr/>
          <p:nvPr userDrawn="1"/>
        </p:nvCxnSpPr>
        <p:spPr>
          <a:xfrm>
            <a:off x="280116" y="940992"/>
            <a:ext cx="8664262"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44500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Large logo">
    <p:spTree>
      <p:nvGrpSpPr>
        <p:cNvPr id="1" name=""/>
        <p:cNvGrpSpPr/>
        <p:nvPr/>
      </p:nvGrpSpPr>
      <p:grpSpPr>
        <a:xfrm>
          <a:off x="0" y="0"/>
          <a:ext cx="0" cy="0"/>
          <a:chOff x="0" y="0"/>
          <a:chExt cx="0" cy="0"/>
        </a:xfrm>
      </p:grpSpPr>
      <p:sp>
        <p:nvSpPr>
          <p:cNvPr id="6" name="Title Placeholder 3"/>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lvl1pPr>
              <a:defRPr>
                <a:latin typeface="+mj-lt"/>
              </a:defRPr>
            </a:lvl1pPr>
          </a:lstStyle>
          <a:p>
            <a:r>
              <a:rPr lang="en-US"/>
              <a:t>Master title</a:t>
            </a:r>
          </a:p>
        </p:txBody>
      </p:sp>
    </p:spTree>
    <p:extLst>
      <p:ext uri="{BB962C8B-B14F-4D97-AF65-F5344CB8AC3E}">
        <p14:creationId xmlns:p14="http://schemas.microsoft.com/office/powerpoint/2010/main" val="8439427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End Slide">
    <p:spTree>
      <p:nvGrpSpPr>
        <p:cNvPr id="1" name=""/>
        <p:cNvGrpSpPr/>
        <p:nvPr/>
      </p:nvGrpSpPr>
      <p:grpSpPr>
        <a:xfrm>
          <a:off x="0" y="0"/>
          <a:ext cx="0" cy="0"/>
          <a:chOff x="0" y="0"/>
          <a:chExt cx="0" cy="0"/>
        </a:xfrm>
      </p:grpSpPr>
      <p:sp>
        <p:nvSpPr>
          <p:cNvPr id="10" name="Subhead"/>
          <p:cNvSpPr>
            <a:spLocks noGrp="1"/>
          </p:cNvSpPr>
          <p:nvPr>
            <p:ph type="body" sz="quarter" idx="11" hasCustomPrompt="1"/>
          </p:nvPr>
        </p:nvSpPr>
        <p:spPr>
          <a:xfrm>
            <a:off x="628650" y="2755762"/>
            <a:ext cx="7859047" cy="774839"/>
          </a:xfrm>
          <a:prstGeom prst="rect">
            <a:avLst/>
          </a:prstGeom>
          <a:noFill/>
        </p:spPr>
        <p:txBody>
          <a:bodyPr anchor="t" anchorCtr="1">
            <a:noAutofit/>
          </a:bodyPr>
          <a:lstStyle>
            <a:lvl1pPr marL="0" marR="0" indent="0" algn="ctr" defTabSz="685800" rtl="0" eaLnBrk="1" fontAlgn="auto" latinLnBrk="0" hangingPunct="1">
              <a:lnSpc>
                <a:spcPct val="100000"/>
              </a:lnSpc>
              <a:spcBef>
                <a:spcPts val="0"/>
              </a:spcBef>
              <a:spcAft>
                <a:spcPts val="450"/>
              </a:spcAft>
              <a:buClrTx/>
              <a:buSzTx/>
              <a:buFontTx/>
              <a:buNone/>
              <a:tabLst/>
              <a:defRPr sz="1800">
                <a:solidFill>
                  <a:srgbClr val="036080"/>
                </a:solidFill>
                <a:latin typeface="+mn-lt"/>
                <a:ea typeface="Roboto" panose="02000000000000000000" pitchFamily="2" charset="0"/>
                <a:cs typeface="Roboto" panose="02000000000000000000" pitchFamily="2" charset="0"/>
              </a:defRPr>
            </a:lvl1pPr>
          </a:lstStyle>
          <a:p>
            <a:pPr marL="0" marR="0" lvl="0" indent="0" algn="ctr" defTabSz="685800" rtl="0" eaLnBrk="1" fontAlgn="auto" latinLnBrk="0" hangingPunct="1">
              <a:lnSpc>
                <a:spcPct val="100000"/>
              </a:lnSpc>
              <a:spcBef>
                <a:spcPts val="0"/>
              </a:spcBef>
              <a:spcAft>
                <a:spcPts val="450"/>
              </a:spcAft>
              <a:buClrTx/>
              <a:buSzTx/>
              <a:buFontTx/>
              <a:buNone/>
              <a:tabLst/>
              <a:defRPr/>
            </a:pPr>
            <a:r>
              <a:rPr kumimoji="0" lang="en-US" sz="1500" b="0" i="0" u="none" strike="noStrike" kern="1200" cap="none" spc="0" normalizeH="0" baseline="0" noProof="0">
                <a:ln>
                  <a:noFill/>
                </a:ln>
                <a:solidFill>
                  <a:prstClr val="black"/>
                </a:solidFill>
                <a:effectLst/>
                <a:uLnTx/>
                <a:uFillTx/>
                <a:latin typeface="+mn-lt"/>
                <a:ea typeface="+mn-ea"/>
                <a:cs typeface="+mn-cs"/>
              </a:rPr>
              <a:t>Title</a:t>
            </a:r>
          </a:p>
        </p:txBody>
      </p:sp>
      <p:sp>
        <p:nvSpPr>
          <p:cNvPr id="11" name="Page Subhead Bold"/>
          <p:cNvSpPr>
            <a:spLocks noGrp="1"/>
          </p:cNvSpPr>
          <p:nvPr>
            <p:ph type="body" sz="quarter" idx="12" hasCustomPrompt="1"/>
          </p:nvPr>
        </p:nvSpPr>
        <p:spPr>
          <a:xfrm>
            <a:off x="628650" y="2240667"/>
            <a:ext cx="7859047" cy="469563"/>
          </a:xfrm>
          <a:prstGeom prst="rect">
            <a:avLst/>
          </a:prstGeom>
          <a:solidFill>
            <a:srgbClr val="036080"/>
          </a:solidFill>
          <a:effectLst>
            <a:innerShdw blurRad="63500" dist="50800" dir="13500000">
              <a:prstClr val="black">
                <a:alpha val="50000"/>
              </a:prstClr>
            </a:innerShdw>
          </a:effectLst>
        </p:spPr>
        <p:txBody>
          <a:bodyPr>
            <a:noAutofit/>
          </a:bodyPr>
          <a:lstStyle>
            <a:lvl1pPr marL="0" indent="0" algn="ctr">
              <a:buClr>
                <a:srgbClr val="0036C9"/>
              </a:buClr>
              <a:buFont typeface="Wingdings 3" panose="05040102010807070707" pitchFamily="18" charset="2"/>
              <a:buNone/>
              <a:defRPr sz="2100" b="1" baseline="0">
                <a:solidFill>
                  <a:schemeClr val="bg1"/>
                </a:solidFill>
                <a:latin typeface="+mj-lt"/>
              </a:defRPr>
            </a:lvl1pPr>
          </a:lstStyle>
          <a:p>
            <a:pPr lvl="0"/>
            <a:r>
              <a:rPr lang="en-US"/>
              <a:t>Contact Name</a:t>
            </a:r>
          </a:p>
        </p:txBody>
      </p:sp>
      <p:sp>
        <p:nvSpPr>
          <p:cNvPr id="13" name="Additonal Text"/>
          <p:cNvSpPr>
            <a:spLocks noGrp="1"/>
          </p:cNvSpPr>
          <p:nvPr>
            <p:ph type="body" sz="quarter" idx="13" hasCustomPrompt="1"/>
          </p:nvPr>
        </p:nvSpPr>
        <p:spPr>
          <a:xfrm>
            <a:off x="630064" y="4610336"/>
            <a:ext cx="7859047" cy="765965"/>
          </a:xfrm>
          <a:prstGeom prst="rect">
            <a:avLst/>
          </a:prstGeom>
        </p:spPr>
        <p:txBody>
          <a:bodyPr/>
          <a:lstStyle>
            <a:lvl1pPr marL="0" indent="0" algn="ctr">
              <a:buClr>
                <a:srgbClr val="0036C9"/>
              </a:buClr>
              <a:buFontTx/>
              <a:buNone/>
              <a:tabLst>
                <a:tab pos="137160" algn="l"/>
              </a:tabLst>
              <a:defRPr sz="900" baseline="0">
                <a:solidFill>
                  <a:schemeClr val="tx1"/>
                </a:solidFill>
                <a:latin typeface="+mn-lt"/>
              </a:defRPr>
            </a:lvl1pPr>
            <a:lvl2pPr defTabSz="1371600">
              <a:defRPr/>
            </a:lvl2pPr>
            <a:lvl4pPr marL="822960" indent="0">
              <a:spcBef>
                <a:spcPts val="750"/>
              </a:spcBef>
              <a:buClr>
                <a:schemeClr val="accent1"/>
              </a:buClr>
              <a:buFontTx/>
              <a:buNone/>
              <a:defRPr/>
            </a:lvl4pPr>
          </a:lstStyle>
          <a:p>
            <a:pPr lvl="0"/>
            <a:r>
              <a:rPr lang="en-US"/>
              <a:t>Click to add additional text</a:t>
            </a:r>
          </a:p>
        </p:txBody>
      </p:sp>
      <p:sp>
        <p:nvSpPr>
          <p:cNvPr id="14" name="Email Text"/>
          <p:cNvSpPr>
            <a:spLocks noGrp="1"/>
          </p:cNvSpPr>
          <p:nvPr>
            <p:ph type="body" sz="quarter" idx="14" hasCustomPrompt="1"/>
          </p:nvPr>
        </p:nvSpPr>
        <p:spPr>
          <a:xfrm>
            <a:off x="635073" y="3585624"/>
            <a:ext cx="7859047" cy="463576"/>
          </a:xfrm>
          <a:prstGeom prst="rect">
            <a:avLst/>
          </a:prstGeom>
        </p:spPr>
        <p:txBody>
          <a:bodyPr>
            <a:normAutofit/>
          </a:bodyPr>
          <a:lstStyle>
            <a:lvl1pPr marL="0" indent="0" algn="ctr">
              <a:buClr>
                <a:srgbClr val="0036C9"/>
              </a:buClr>
              <a:buFontTx/>
              <a:buNone/>
              <a:tabLst>
                <a:tab pos="137160" algn="l"/>
              </a:tabLst>
              <a:defRPr lang="en-US" sz="1200" b="0" kern="1200" baseline="0" dirty="0" smtClean="0">
                <a:solidFill>
                  <a:srgbClr val="7E99A9"/>
                </a:solidFill>
                <a:latin typeface="+mn-lt"/>
                <a:ea typeface="+mn-ea"/>
                <a:cs typeface="+mn-cs"/>
              </a:defRPr>
            </a:lvl1pPr>
            <a:lvl2pPr defTabSz="1371600">
              <a:defRPr/>
            </a:lvl2pPr>
            <a:lvl4pPr marL="822960" indent="0">
              <a:spcBef>
                <a:spcPts val="750"/>
              </a:spcBef>
              <a:buClr>
                <a:schemeClr val="accent1"/>
              </a:buClr>
              <a:buFontTx/>
              <a:buNone/>
              <a:defRPr/>
            </a:lvl4pPr>
          </a:lstStyle>
          <a:p>
            <a:pPr lvl="0"/>
            <a:r>
              <a:rPr lang="en-US">
                <a:solidFill>
                  <a:schemeClr val="accent2">
                    <a:lumMod val="50000"/>
                  </a:schemeClr>
                </a:solidFill>
                <a:hlinkClick r:id="rId2"/>
              </a:rPr>
              <a:t>First.Last@nebraska.gov</a:t>
            </a:r>
            <a:endParaRPr lang="en-US"/>
          </a:p>
        </p:txBody>
      </p:sp>
      <p:sp>
        <p:nvSpPr>
          <p:cNvPr id="16" name="Website"/>
          <p:cNvSpPr txBox="1">
            <a:spLocks/>
          </p:cNvSpPr>
          <p:nvPr/>
        </p:nvSpPr>
        <p:spPr>
          <a:xfrm>
            <a:off x="3896248" y="5431323"/>
            <a:ext cx="1341455" cy="361538"/>
          </a:xfrm>
          <a:prstGeom prst="rect">
            <a:avLst/>
          </a:prstGeom>
          <a:noFill/>
          <a:ln>
            <a:solidFill>
              <a:srgbClr val="FFC843"/>
            </a:solidFill>
          </a:ln>
          <a:effectLst>
            <a:softEdge rad="0"/>
          </a:effectLst>
        </p:spPr>
        <p:txBody>
          <a:bodyPr vert="horz" lIns="68580" tIns="34290" rIns="68580" bIns="3429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spc="53" baseline="0">
                <a:solidFill>
                  <a:srgbClr val="036080"/>
                </a:solidFill>
                <a:latin typeface="+mj-lt"/>
                <a:cs typeface="Gisha" panose="020B0502040204020203" pitchFamily="34" charset="-79"/>
                <a:hlinkClick r:id="rId3"/>
              </a:rPr>
              <a:t>dhhs.ne.gov</a:t>
            </a:r>
            <a:endParaRPr lang="en-US" sz="1200" b="1" spc="53" baseline="0">
              <a:solidFill>
                <a:srgbClr val="036080"/>
              </a:solidFill>
              <a:latin typeface="+mj-lt"/>
              <a:cs typeface="Gisha" panose="020B0502040204020203" pitchFamily="34" charset="-79"/>
            </a:endParaRPr>
          </a:p>
        </p:txBody>
      </p:sp>
      <p:pic>
        <p:nvPicPr>
          <p:cNvPr id="7" name="Facebook"/>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242" y="5360085"/>
            <a:ext cx="342900" cy="432776"/>
          </a:xfrm>
          <a:prstGeom prst="rect">
            <a:avLst/>
          </a:prstGeom>
          <a:effectLst/>
        </p:spPr>
      </p:pic>
      <p:sp>
        <p:nvSpPr>
          <p:cNvPr id="2" name="TextBox 1"/>
          <p:cNvSpPr txBox="1"/>
          <p:nvPr userDrawn="1"/>
        </p:nvSpPr>
        <p:spPr>
          <a:xfrm>
            <a:off x="1548319" y="5834089"/>
            <a:ext cx="576957" cy="288669"/>
          </a:xfrm>
          <a:prstGeom prst="rect">
            <a:avLst/>
          </a:prstGeom>
          <a:noFill/>
        </p:spPr>
        <p:txBody>
          <a:bodyPr wrap="square" rtlCol="0">
            <a:spAutoFit/>
          </a:bodyPr>
          <a:lstStyle/>
          <a:p>
            <a:r>
              <a:rPr lang="en-US" sz="638" kern="1200">
                <a:solidFill>
                  <a:schemeClr val="tx1"/>
                </a:solidFill>
                <a:effectLst/>
                <a:latin typeface="+mn-lt"/>
                <a:ea typeface="+mn-ea"/>
                <a:cs typeface="+mn-cs"/>
              </a:rPr>
              <a:t>@NEDHHS</a:t>
            </a:r>
            <a:endParaRPr lang="en-US" sz="638"/>
          </a:p>
        </p:txBody>
      </p:sp>
      <p:pic>
        <p:nvPicPr>
          <p:cNvPr id="5" name="Twitte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44232" y="5360085"/>
            <a:ext cx="350624" cy="432776"/>
          </a:xfrm>
          <a:prstGeom prst="rect">
            <a:avLst/>
          </a:prstGeom>
        </p:spPr>
      </p:pic>
      <p:sp>
        <p:nvSpPr>
          <p:cNvPr id="17" name="TextBox 16"/>
          <p:cNvSpPr txBox="1"/>
          <p:nvPr userDrawn="1"/>
        </p:nvSpPr>
        <p:spPr>
          <a:xfrm>
            <a:off x="223430" y="5834089"/>
            <a:ext cx="576957" cy="288669"/>
          </a:xfrm>
          <a:prstGeom prst="rect">
            <a:avLst/>
          </a:prstGeom>
          <a:noFill/>
        </p:spPr>
        <p:txBody>
          <a:bodyPr wrap="square" rtlCol="0">
            <a:spAutoFit/>
          </a:bodyPr>
          <a:lstStyle/>
          <a:p>
            <a:r>
              <a:rPr lang="en-US" sz="638" kern="1200">
                <a:solidFill>
                  <a:schemeClr val="tx1"/>
                </a:solidFill>
                <a:effectLst/>
                <a:latin typeface="+mn-lt"/>
                <a:ea typeface="+mn-ea"/>
                <a:cs typeface="+mn-cs"/>
              </a:rPr>
              <a:t>@NEDHHS</a:t>
            </a:r>
            <a:endParaRPr lang="en-US" sz="638"/>
          </a:p>
        </p:txBody>
      </p:sp>
      <p:pic>
        <p:nvPicPr>
          <p:cNvPr id="6" name="You Tube"/>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12144" y="5366159"/>
            <a:ext cx="342900" cy="432776"/>
          </a:xfrm>
          <a:prstGeom prst="rect">
            <a:avLst/>
          </a:prstGeom>
        </p:spPr>
      </p:pic>
      <p:sp>
        <p:nvSpPr>
          <p:cNvPr id="19" name="TextBox 18"/>
          <p:cNvSpPr txBox="1"/>
          <p:nvPr userDrawn="1"/>
        </p:nvSpPr>
        <p:spPr>
          <a:xfrm>
            <a:off x="717464" y="5834089"/>
            <a:ext cx="910369" cy="190501"/>
          </a:xfrm>
          <a:prstGeom prst="rect">
            <a:avLst/>
          </a:prstGeom>
          <a:noFill/>
        </p:spPr>
        <p:txBody>
          <a:bodyPr wrap="square" rtlCol="0">
            <a:spAutoFit/>
          </a:bodyPr>
          <a:lstStyle/>
          <a:p>
            <a:pPr algn="ctr"/>
            <a:r>
              <a:rPr lang="en-US" sz="638" kern="1200" err="1">
                <a:solidFill>
                  <a:schemeClr val="tx1"/>
                </a:solidFill>
                <a:effectLst/>
                <a:latin typeface="+mn-lt"/>
                <a:ea typeface="+mn-ea"/>
                <a:cs typeface="+mn-cs"/>
              </a:rPr>
              <a:t>NebraskaDHHS</a:t>
            </a:r>
            <a:endParaRPr lang="en-US" sz="638"/>
          </a:p>
        </p:txBody>
      </p:sp>
      <p:sp>
        <p:nvSpPr>
          <p:cNvPr id="18" name="Email Text"/>
          <p:cNvSpPr>
            <a:spLocks noGrp="1"/>
          </p:cNvSpPr>
          <p:nvPr>
            <p:ph type="body" sz="quarter" idx="15" hasCustomPrompt="1"/>
          </p:nvPr>
        </p:nvSpPr>
        <p:spPr>
          <a:xfrm>
            <a:off x="635073" y="4049200"/>
            <a:ext cx="7859047" cy="525982"/>
          </a:xfrm>
          <a:prstGeom prst="rect">
            <a:avLst/>
          </a:prstGeom>
        </p:spPr>
        <p:txBody>
          <a:bodyPr>
            <a:normAutofit/>
          </a:bodyPr>
          <a:lstStyle>
            <a:lvl1pPr marL="0" indent="0" algn="ctr">
              <a:buClr>
                <a:srgbClr val="0036C9"/>
              </a:buClr>
              <a:buFontTx/>
              <a:buNone/>
              <a:tabLst>
                <a:tab pos="137160" algn="l"/>
              </a:tabLst>
              <a:defRPr lang="en-US" sz="1800" b="0" kern="1200" baseline="0" dirty="0" smtClean="0">
                <a:solidFill>
                  <a:srgbClr val="7E99A9"/>
                </a:solidFill>
                <a:latin typeface="+mn-lt"/>
                <a:ea typeface="+mn-ea"/>
                <a:cs typeface="+mn-cs"/>
              </a:defRPr>
            </a:lvl1pPr>
            <a:lvl2pPr defTabSz="1371600">
              <a:defRPr/>
            </a:lvl2pPr>
            <a:lvl4pPr marL="822960" indent="0">
              <a:spcBef>
                <a:spcPts val="750"/>
              </a:spcBef>
              <a:buClr>
                <a:schemeClr val="accent1"/>
              </a:buClr>
              <a:buFontTx/>
              <a:buNone/>
              <a:defRPr/>
            </a:lvl4pPr>
          </a:lstStyle>
          <a:p>
            <a:pPr lvl="0"/>
            <a:r>
              <a:rPr lang="en-US"/>
              <a:t>000-000-0000</a:t>
            </a:r>
          </a:p>
        </p:txBody>
      </p:sp>
    </p:spTree>
    <p:extLst>
      <p:ext uri="{BB962C8B-B14F-4D97-AF65-F5344CB8AC3E}">
        <p14:creationId xmlns:p14="http://schemas.microsoft.com/office/powerpoint/2010/main" val="3836174336"/>
      </p:ext>
    </p:extLst>
  </p:cSld>
  <p:clrMapOvr>
    <a:masterClrMapping/>
  </p:clrMapOvr>
  <mc:AlternateContent xmlns:mc="http://schemas.openxmlformats.org/markup-compatibility/2006">
    <mc:Choice xmlns:p14="http://schemas.microsoft.com/office/powerpoint/2010/main" Requires="p14">
      <p:transition p14:dur="10" advClick="0" advTm="10000"/>
    </mc:Choice>
    <mc:Fallback>
      <p:transition advClick="0" advTm="10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 Client">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57175E79-032C-8543-B9DB-850FC6333C75}"/>
              </a:ext>
            </a:extLst>
          </p:cNvPr>
          <p:cNvPicPr>
            <a:picLocks noChangeAspect="1"/>
          </p:cNvPicPr>
          <p:nvPr userDrawn="1"/>
        </p:nvPicPr>
        <p:blipFill>
          <a:blip r:embed="rId2"/>
          <a:stretch>
            <a:fillRect/>
          </a:stretch>
        </p:blipFill>
        <p:spPr>
          <a:xfrm>
            <a:off x="0" y="68037"/>
            <a:ext cx="9144000" cy="6789964"/>
          </a:xfrm>
          <a:prstGeom prst="rect">
            <a:avLst/>
          </a:prstGeom>
        </p:spPr>
      </p:pic>
      <p:sp>
        <p:nvSpPr>
          <p:cNvPr id="2" name="Title 1">
            <a:extLst>
              <a:ext uri="{FF2B5EF4-FFF2-40B4-BE49-F238E27FC236}">
                <a16:creationId xmlns:a16="http://schemas.microsoft.com/office/drawing/2014/main" id="{0C53DB1C-E391-7442-B4AA-5AC68146A7CB}"/>
              </a:ext>
            </a:extLst>
          </p:cNvPr>
          <p:cNvSpPr>
            <a:spLocks noGrp="1"/>
          </p:cNvSpPr>
          <p:nvPr>
            <p:ph type="ctrTitle" hasCustomPrompt="1"/>
          </p:nvPr>
        </p:nvSpPr>
        <p:spPr>
          <a:xfrm>
            <a:off x="414403" y="1496347"/>
            <a:ext cx="6556134" cy="2387600"/>
          </a:xfrm>
        </p:spPr>
        <p:txBody>
          <a:bodyPr anchor="b"/>
          <a:lstStyle>
            <a:lvl1pPr algn="l">
              <a:defRPr sz="4500">
                <a:solidFill>
                  <a:schemeClr val="tx2"/>
                </a:solidFill>
              </a:defRPr>
            </a:lvl1pPr>
          </a:lstStyle>
          <a:p>
            <a:r>
              <a:rPr lang="en-US"/>
              <a:t>Click to Edit Master Title Style</a:t>
            </a:r>
          </a:p>
        </p:txBody>
      </p:sp>
      <p:pic>
        <p:nvPicPr>
          <p:cNvPr id="13" name="Picture 12">
            <a:extLst>
              <a:ext uri="{FF2B5EF4-FFF2-40B4-BE49-F238E27FC236}">
                <a16:creationId xmlns:a16="http://schemas.microsoft.com/office/drawing/2014/main" id="{ACF610A4-8B87-954E-B92A-A16D7460FA78}"/>
              </a:ext>
            </a:extLst>
          </p:cNvPr>
          <p:cNvPicPr>
            <a:picLocks noChangeAspect="1"/>
          </p:cNvPicPr>
          <p:nvPr userDrawn="1"/>
        </p:nvPicPr>
        <p:blipFill>
          <a:blip r:embed="rId3"/>
          <a:srcRect/>
          <a:stretch/>
        </p:blipFill>
        <p:spPr>
          <a:xfrm>
            <a:off x="494675" y="5059078"/>
            <a:ext cx="2543175" cy="420067"/>
          </a:xfrm>
          <a:prstGeom prst="rect">
            <a:avLst/>
          </a:prstGeom>
        </p:spPr>
      </p:pic>
      <p:cxnSp>
        <p:nvCxnSpPr>
          <p:cNvPr id="14" name="Straight Connector 13">
            <a:extLst>
              <a:ext uri="{FF2B5EF4-FFF2-40B4-BE49-F238E27FC236}">
                <a16:creationId xmlns:a16="http://schemas.microsoft.com/office/drawing/2014/main" id="{9A72AE22-FC87-414B-8DFB-DF3C5B5CEAD7}"/>
              </a:ext>
            </a:extLst>
          </p:cNvPr>
          <p:cNvCxnSpPr>
            <a:cxnSpLocks/>
          </p:cNvCxnSpPr>
          <p:nvPr userDrawn="1"/>
        </p:nvCxnSpPr>
        <p:spPr>
          <a:xfrm>
            <a:off x="494675" y="4706643"/>
            <a:ext cx="1222857" cy="0"/>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80CF94BA-A0A3-A24D-9AA1-F9C9EC2D304D}"/>
              </a:ext>
            </a:extLst>
          </p:cNvPr>
          <p:cNvSpPr/>
          <p:nvPr userDrawn="1"/>
        </p:nvSpPr>
        <p:spPr>
          <a:xfrm>
            <a:off x="2" y="522107"/>
            <a:ext cx="805069" cy="368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endParaRPr>
          </a:p>
        </p:txBody>
      </p:sp>
      <p:sp>
        <p:nvSpPr>
          <p:cNvPr id="3" name="Subtitle 2">
            <a:extLst>
              <a:ext uri="{FF2B5EF4-FFF2-40B4-BE49-F238E27FC236}">
                <a16:creationId xmlns:a16="http://schemas.microsoft.com/office/drawing/2014/main" id="{3FB16882-2A1B-C543-ACC1-3BED041E1192}"/>
              </a:ext>
            </a:extLst>
          </p:cNvPr>
          <p:cNvSpPr>
            <a:spLocks noGrp="1"/>
          </p:cNvSpPr>
          <p:nvPr>
            <p:ph type="subTitle" idx="1" hasCustomPrompt="1"/>
          </p:nvPr>
        </p:nvSpPr>
        <p:spPr>
          <a:xfrm>
            <a:off x="5377635" y="454023"/>
            <a:ext cx="3395645" cy="418649"/>
          </a:xfrm>
        </p:spPr>
        <p:txBody>
          <a:bodyPr>
            <a:normAutofit/>
          </a:bodyPr>
          <a:lstStyle>
            <a:lvl1pPr marL="0" indent="0" algn="r">
              <a:buNone/>
              <a:defRPr sz="1200" b="1" spc="75" baseline="0">
                <a:solidFill>
                  <a:schemeClr val="accent1"/>
                </a:solidFill>
                <a:latin typeface="Arial" panose="020B0604020202020204" pitchFamily="34" charset="0"/>
                <a:cs typeface="Arial" panose="020B0604020202020204" pitchFamily="34"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MONTH 20XX</a:t>
            </a:r>
          </a:p>
        </p:txBody>
      </p:sp>
      <p:sp>
        <p:nvSpPr>
          <p:cNvPr id="7" name="Text Placeholder 6">
            <a:extLst>
              <a:ext uri="{FF2B5EF4-FFF2-40B4-BE49-F238E27FC236}">
                <a16:creationId xmlns:a16="http://schemas.microsoft.com/office/drawing/2014/main" id="{4F3C268D-61A0-914D-9BDF-37F0A05B4C4D}"/>
              </a:ext>
            </a:extLst>
          </p:cNvPr>
          <p:cNvSpPr>
            <a:spLocks noGrp="1"/>
          </p:cNvSpPr>
          <p:nvPr>
            <p:ph type="body" sz="quarter" idx="10" hasCustomPrompt="1"/>
          </p:nvPr>
        </p:nvSpPr>
        <p:spPr>
          <a:xfrm>
            <a:off x="414404" y="4074030"/>
            <a:ext cx="3757613" cy="439737"/>
          </a:xfrm>
        </p:spPr>
        <p:txBody>
          <a:bodyPr anchor="ctr"/>
          <a:lstStyle>
            <a:lvl1pPr marL="0" indent="0">
              <a:buNone/>
              <a:defRPr b="1">
                <a:solidFill>
                  <a:schemeClr val="accent1"/>
                </a:solidFill>
                <a:latin typeface="Arial" panose="020B0604020202020204" pitchFamily="34" charset="0"/>
                <a:cs typeface="Arial" panose="020B0604020202020204" pitchFamily="34" charset="0"/>
              </a:defRPr>
            </a:lvl1pPr>
          </a:lstStyle>
          <a:p>
            <a:pPr lvl="0"/>
            <a:r>
              <a:rPr lang="en-US"/>
              <a:t>CLIENT NAME OR SUBHEAD</a:t>
            </a:r>
          </a:p>
        </p:txBody>
      </p:sp>
    </p:spTree>
    <p:extLst>
      <p:ext uri="{BB962C8B-B14F-4D97-AF65-F5344CB8AC3E}">
        <p14:creationId xmlns:p14="http://schemas.microsoft.com/office/powerpoint/2010/main" val="2268604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9" name="Title 1"/>
          <p:cNvSpPr>
            <a:spLocks noGrp="1"/>
          </p:cNvSpPr>
          <p:nvPr>
            <p:ph type="title"/>
          </p:nvPr>
        </p:nvSpPr>
        <p:spPr>
          <a:xfrm>
            <a:off x="619932" y="395831"/>
            <a:ext cx="8107269" cy="1359153"/>
          </a:xfrm>
        </p:spPr>
        <p:txBody>
          <a:bodyPr tIns="0" bIns="0"/>
          <a:lstStyle/>
          <a:p>
            <a:r>
              <a:rPr lang="en-US"/>
              <a:t>Click to edit Master title style</a:t>
            </a:r>
          </a:p>
        </p:txBody>
      </p:sp>
      <p:sp>
        <p:nvSpPr>
          <p:cNvPr id="10" name="Content Placeholder 2"/>
          <p:cNvSpPr>
            <a:spLocks noGrp="1"/>
          </p:cNvSpPr>
          <p:nvPr>
            <p:ph idx="1"/>
          </p:nvPr>
        </p:nvSpPr>
        <p:spPr>
          <a:xfrm>
            <a:off x="619932" y="1882620"/>
            <a:ext cx="8107269" cy="4196660"/>
          </a:xfrm>
        </p:spPr>
        <p:txBody>
          <a:bodyPr>
            <a:normAutofit/>
          </a:bodyPr>
          <a:lstStyle>
            <a:lvl1pPr>
              <a:lnSpc>
                <a:spcPct val="90000"/>
              </a:lnSpc>
              <a:defRPr sz="1600"/>
            </a:lvl1pPr>
            <a:lvl2pPr>
              <a:lnSpc>
                <a:spcPct val="90000"/>
              </a:lnSpc>
              <a:defRPr sz="1600">
                <a:latin typeface="Arial"/>
                <a:cs typeface="Arial"/>
              </a:defRPr>
            </a:lvl2pPr>
            <a:lvl3pPr>
              <a:lnSpc>
                <a:spcPct val="90000"/>
              </a:lnSpc>
              <a:defRPr sz="1600"/>
            </a:lvl3pPr>
            <a:lvl4pPr>
              <a:lnSpc>
                <a:spcPct val="90000"/>
              </a:lnSpc>
              <a:defRPr sz="1600"/>
            </a:lvl4pPr>
            <a:lvl5pPr>
              <a:lnSpc>
                <a:spcPct val="90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956439" y="5936345"/>
            <a:ext cx="1293548" cy="365125"/>
          </a:xfrm>
          <a:prstGeom prst="rect">
            <a:avLst/>
          </a:prstGeom>
        </p:spPr>
        <p:txBody>
          <a:bodyPr/>
          <a:lstStyle>
            <a:lvl1pPr>
              <a:defRPr>
                <a:solidFill>
                  <a:srgbClr val="989EA3"/>
                </a:solidFill>
              </a:defRPr>
            </a:lvl1pPr>
          </a:lstStyle>
          <a:p>
            <a:fld id="{A3F11EEC-60B6-DF4B-A821-B910872C5F64}" type="datetimeFigureOut">
              <a:rPr lang="en-US" smtClean="0"/>
              <a:pPr/>
              <a:t>2/25/2021</a:t>
            </a:fld>
            <a:endParaRPr lang="en-US"/>
          </a:p>
        </p:txBody>
      </p:sp>
      <p:sp>
        <p:nvSpPr>
          <p:cNvPr id="8" name="Footer Placeholder 4"/>
          <p:cNvSpPr>
            <a:spLocks noGrp="1"/>
          </p:cNvSpPr>
          <p:nvPr>
            <p:ph type="ftr" sz="quarter" idx="11"/>
          </p:nvPr>
        </p:nvSpPr>
        <p:spPr>
          <a:xfrm>
            <a:off x="2265667" y="5936345"/>
            <a:ext cx="3355380" cy="365125"/>
          </a:xfrm>
          <a:prstGeom prst="rect">
            <a:avLst/>
          </a:prstGeom>
        </p:spPr>
        <p:txBody>
          <a:bodyPr/>
          <a:lstStyle>
            <a:lvl1pPr algn="ctr">
              <a:defRPr>
                <a:solidFill>
                  <a:srgbClr val="989EA3"/>
                </a:solidFill>
              </a:defRPr>
            </a:lvl1pPr>
          </a:lstStyle>
          <a:p>
            <a:endParaRPr lang="en-US"/>
          </a:p>
        </p:txBody>
      </p:sp>
      <p:sp>
        <p:nvSpPr>
          <p:cNvPr id="11" name="Slide Number Placeholder 5"/>
          <p:cNvSpPr>
            <a:spLocks noGrp="1"/>
          </p:cNvSpPr>
          <p:nvPr>
            <p:ph type="sldNum" sz="quarter" idx="12"/>
          </p:nvPr>
        </p:nvSpPr>
        <p:spPr>
          <a:xfrm>
            <a:off x="5621047" y="5936345"/>
            <a:ext cx="1262187" cy="365125"/>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a:p>
        </p:txBody>
      </p:sp>
    </p:spTree>
    <p:extLst>
      <p:ext uri="{BB962C8B-B14F-4D97-AF65-F5344CB8AC3E}">
        <p14:creationId xmlns:p14="http://schemas.microsoft.com/office/powerpoint/2010/main" val="8673863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57175E79-032C-8543-B9DB-850FC6333C75}"/>
              </a:ext>
            </a:extLst>
          </p:cNvPr>
          <p:cNvPicPr>
            <a:picLocks noChangeAspect="1"/>
          </p:cNvPicPr>
          <p:nvPr userDrawn="1"/>
        </p:nvPicPr>
        <p:blipFill>
          <a:blip r:embed="rId2"/>
          <a:stretch>
            <a:fillRect/>
          </a:stretch>
        </p:blipFill>
        <p:spPr>
          <a:xfrm>
            <a:off x="0" y="68037"/>
            <a:ext cx="9144000" cy="6789964"/>
          </a:xfrm>
          <a:prstGeom prst="rect">
            <a:avLst/>
          </a:prstGeom>
        </p:spPr>
      </p:pic>
      <p:sp>
        <p:nvSpPr>
          <p:cNvPr id="2" name="Title 1">
            <a:extLst>
              <a:ext uri="{FF2B5EF4-FFF2-40B4-BE49-F238E27FC236}">
                <a16:creationId xmlns:a16="http://schemas.microsoft.com/office/drawing/2014/main" id="{0C53DB1C-E391-7442-B4AA-5AC68146A7CB}"/>
              </a:ext>
            </a:extLst>
          </p:cNvPr>
          <p:cNvSpPr>
            <a:spLocks noGrp="1"/>
          </p:cNvSpPr>
          <p:nvPr>
            <p:ph type="ctrTitle" hasCustomPrompt="1"/>
          </p:nvPr>
        </p:nvSpPr>
        <p:spPr>
          <a:xfrm>
            <a:off x="414403" y="1893581"/>
            <a:ext cx="6556134" cy="2387600"/>
          </a:xfrm>
        </p:spPr>
        <p:txBody>
          <a:bodyPr anchor="b"/>
          <a:lstStyle>
            <a:lvl1pPr algn="l">
              <a:defRPr sz="4500">
                <a:solidFill>
                  <a:schemeClr val="tx2"/>
                </a:solidFill>
              </a:defRPr>
            </a:lvl1pPr>
          </a:lstStyle>
          <a:p>
            <a:r>
              <a:rPr lang="en-US"/>
              <a:t>Click to Edit Master Title Style</a:t>
            </a:r>
          </a:p>
        </p:txBody>
      </p:sp>
      <p:pic>
        <p:nvPicPr>
          <p:cNvPr id="13" name="Picture 12">
            <a:extLst>
              <a:ext uri="{FF2B5EF4-FFF2-40B4-BE49-F238E27FC236}">
                <a16:creationId xmlns:a16="http://schemas.microsoft.com/office/drawing/2014/main" id="{ACF610A4-8B87-954E-B92A-A16D7460FA78}"/>
              </a:ext>
            </a:extLst>
          </p:cNvPr>
          <p:cNvPicPr>
            <a:picLocks noChangeAspect="1"/>
          </p:cNvPicPr>
          <p:nvPr userDrawn="1"/>
        </p:nvPicPr>
        <p:blipFill>
          <a:blip r:embed="rId3"/>
          <a:srcRect/>
          <a:stretch/>
        </p:blipFill>
        <p:spPr>
          <a:xfrm>
            <a:off x="494675" y="5059078"/>
            <a:ext cx="2543175" cy="420067"/>
          </a:xfrm>
          <a:prstGeom prst="rect">
            <a:avLst/>
          </a:prstGeom>
        </p:spPr>
      </p:pic>
      <p:cxnSp>
        <p:nvCxnSpPr>
          <p:cNvPr id="14" name="Straight Connector 13">
            <a:extLst>
              <a:ext uri="{FF2B5EF4-FFF2-40B4-BE49-F238E27FC236}">
                <a16:creationId xmlns:a16="http://schemas.microsoft.com/office/drawing/2014/main" id="{9A72AE22-FC87-414B-8DFB-DF3C5B5CEAD7}"/>
              </a:ext>
            </a:extLst>
          </p:cNvPr>
          <p:cNvCxnSpPr>
            <a:cxnSpLocks/>
          </p:cNvCxnSpPr>
          <p:nvPr userDrawn="1"/>
        </p:nvCxnSpPr>
        <p:spPr>
          <a:xfrm>
            <a:off x="494675" y="4706643"/>
            <a:ext cx="1222857" cy="0"/>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80CF94BA-A0A3-A24D-9AA1-F9C9EC2D304D}"/>
              </a:ext>
            </a:extLst>
          </p:cNvPr>
          <p:cNvSpPr/>
          <p:nvPr userDrawn="1"/>
        </p:nvSpPr>
        <p:spPr>
          <a:xfrm>
            <a:off x="2" y="522107"/>
            <a:ext cx="805069" cy="368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endParaRPr>
          </a:p>
        </p:txBody>
      </p:sp>
      <p:sp>
        <p:nvSpPr>
          <p:cNvPr id="3" name="Subtitle 2">
            <a:extLst>
              <a:ext uri="{FF2B5EF4-FFF2-40B4-BE49-F238E27FC236}">
                <a16:creationId xmlns:a16="http://schemas.microsoft.com/office/drawing/2014/main" id="{3FB16882-2A1B-C543-ACC1-3BED041E1192}"/>
              </a:ext>
            </a:extLst>
          </p:cNvPr>
          <p:cNvSpPr>
            <a:spLocks noGrp="1"/>
          </p:cNvSpPr>
          <p:nvPr>
            <p:ph type="subTitle" idx="1" hasCustomPrompt="1"/>
          </p:nvPr>
        </p:nvSpPr>
        <p:spPr>
          <a:xfrm>
            <a:off x="5377635" y="454023"/>
            <a:ext cx="3395645" cy="418649"/>
          </a:xfrm>
        </p:spPr>
        <p:txBody>
          <a:bodyPr>
            <a:normAutofit/>
          </a:bodyPr>
          <a:lstStyle>
            <a:lvl1pPr marL="0" indent="0" algn="r">
              <a:buNone/>
              <a:defRPr sz="1200" b="1" spc="75" baseline="0">
                <a:solidFill>
                  <a:schemeClr val="accent1"/>
                </a:solidFill>
                <a:latin typeface="Arial" panose="020B0604020202020204" pitchFamily="34" charset="0"/>
                <a:cs typeface="Arial" panose="020B0604020202020204" pitchFamily="34"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MONTH 20XX</a:t>
            </a:r>
          </a:p>
        </p:txBody>
      </p:sp>
    </p:spTree>
    <p:extLst>
      <p:ext uri="{BB962C8B-B14F-4D97-AF65-F5344CB8AC3E}">
        <p14:creationId xmlns:p14="http://schemas.microsoft.com/office/powerpoint/2010/main" val="35565053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Title Slide - Analytics">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64FC94FB-42F2-754A-9504-493F6C22724E}"/>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0C53DB1C-E391-7442-B4AA-5AC68146A7CB}"/>
              </a:ext>
            </a:extLst>
          </p:cNvPr>
          <p:cNvSpPr>
            <a:spLocks noGrp="1"/>
          </p:cNvSpPr>
          <p:nvPr>
            <p:ph type="ctrTitle" hasCustomPrompt="1"/>
          </p:nvPr>
        </p:nvSpPr>
        <p:spPr>
          <a:xfrm>
            <a:off x="433779" y="1611815"/>
            <a:ext cx="4988015" cy="2606040"/>
          </a:xfrm>
        </p:spPr>
        <p:txBody>
          <a:bodyPr anchor="b">
            <a:normAutofit/>
          </a:bodyPr>
          <a:lstStyle>
            <a:lvl1pPr algn="l">
              <a:defRPr sz="3600">
                <a:solidFill>
                  <a:schemeClr val="tx2"/>
                </a:solidFill>
              </a:defRPr>
            </a:lvl1pPr>
          </a:lstStyle>
          <a:p>
            <a:r>
              <a:rPr lang="en-US"/>
              <a:t>Click to Edit Master Title Slide</a:t>
            </a:r>
          </a:p>
        </p:txBody>
      </p:sp>
      <p:sp>
        <p:nvSpPr>
          <p:cNvPr id="3" name="Subtitle 2">
            <a:extLst>
              <a:ext uri="{FF2B5EF4-FFF2-40B4-BE49-F238E27FC236}">
                <a16:creationId xmlns:a16="http://schemas.microsoft.com/office/drawing/2014/main" id="{3FB16882-2A1B-C543-ACC1-3BED041E1192}"/>
              </a:ext>
            </a:extLst>
          </p:cNvPr>
          <p:cNvSpPr>
            <a:spLocks noGrp="1"/>
          </p:cNvSpPr>
          <p:nvPr>
            <p:ph type="subTitle" idx="1" hasCustomPrompt="1"/>
          </p:nvPr>
        </p:nvSpPr>
        <p:spPr>
          <a:xfrm>
            <a:off x="5137714" y="442046"/>
            <a:ext cx="3395645" cy="418649"/>
          </a:xfrm>
        </p:spPr>
        <p:txBody>
          <a:bodyPr>
            <a:normAutofit/>
          </a:bodyPr>
          <a:lstStyle>
            <a:lvl1pPr marL="0" indent="0" algn="r">
              <a:buNone/>
              <a:defRPr sz="1200" b="1" spc="75" baseline="0">
                <a:solidFill>
                  <a:schemeClr val="accent1"/>
                </a:solidFill>
                <a:latin typeface="Arial" panose="020B0604020202020204" pitchFamily="34" charset="0"/>
                <a:cs typeface="Arial" panose="020B0604020202020204" pitchFamily="34"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MONTH 20XX</a:t>
            </a:r>
          </a:p>
        </p:txBody>
      </p:sp>
      <p:pic>
        <p:nvPicPr>
          <p:cNvPr id="13" name="Picture 12">
            <a:extLst>
              <a:ext uri="{FF2B5EF4-FFF2-40B4-BE49-F238E27FC236}">
                <a16:creationId xmlns:a16="http://schemas.microsoft.com/office/drawing/2014/main" id="{ACF610A4-8B87-954E-B92A-A16D7460FA78}"/>
              </a:ext>
            </a:extLst>
          </p:cNvPr>
          <p:cNvPicPr>
            <a:picLocks noChangeAspect="1"/>
          </p:cNvPicPr>
          <p:nvPr userDrawn="1"/>
        </p:nvPicPr>
        <p:blipFill>
          <a:blip r:embed="rId3"/>
          <a:srcRect/>
          <a:stretch/>
        </p:blipFill>
        <p:spPr>
          <a:xfrm>
            <a:off x="502360" y="5611783"/>
            <a:ext cx="2367107" cy="390984"/>
          </a:xfrm>
          <a:prstGeom prst="rect">
            <a:avLst/>
          </a:prstGeom>
        </p:spPr>
      </p:pic>
      <p:sp>
        <p:nvSpPr>
          <p:cNvPr id="15" name="Title 1">
            <a:extLst>
              <a:ext uri="{FF2B5EF4-FFF2-40B4-BE49-F238E27FC236}">
                <a16:creationId xmlns:a16="http://schemas.microsoft.com/office/drawing/2014/main" id="{81DDB6C4-ABEF-6D46-A4A2-049AA333CC3D}"/>
              </a:ext>
            </a:extLst>
          </p:cNvPr>
          <p:cNvSpPr txBox="1">
            <a:spLocks/>
          </p:cNvSpPr>
          <p:nvPr userDrawn="1"/>
        </p:nvSpPr>
        <p:spPr>
          <a:xfrm>
            <a:off x="433780" y="4359300"/>
            <a:ext cx="4898317" cy="643685"/>
          </a:xfrm>
          <a:prstGeom prst="rect">
            <a:avLst/>
          </a:prstGeom>
        </p:spPr>
        <p:txBody>
          <a:bodyPr vert="horz" lIns="68580" tIns="34290" rIns="68580" bIns="34290" rtlCol="0" anchor="t">
            <a:normAutofit lnSpcReduction="10000"/>
          </a:bodyPr>
          <a:lstStyle>
            <a:lvl1pPr algn="l" defTabSz="914400" rtl="0" eaLnBrk="1" latinLnBrk="0" hangingPunct="1">
              <a:lnSpc>
                <a:spcPct val="90000"/>
              </a:lnSpc>
              <a:spcBef>
                <a:spcPct val="0"/>
              </a:spcBef>
              <a:buNone/>
              <a:defRPr sz="4800" b="1" i="0" kern="1200">
                <a:solidFill>
                  <a:schemeClr val="tx2"/>
                </a:solidFill>
                <a:latin typeface="Arial" panose="020B0604020202020204" pitchFamily="34" charset="0"/>
                <a:ea typeface="Verdana" panose="020B0604030504040204" pitchFamily="34" charset="0"/>
                <a:cs typeface="Arial" panose="020B0604020202020204" pitchFamily="34" charset="0"/>
              </a:defRPr>
            </a:lvl1pPr>
          </a:lstStyle>
          <a:p>
            <a:r>
              <a:rPr lang="en-US" sz="2100" b="0" i="1">
                <a:solidFill>
                  <a:schemeClr val="accent1"/>
                </a:solidFill>
                <a:latin typeface="Arial" panose="020B0604020202020204" pitchFamily="34" charset="0"/>
                <a:cs typeface="Arial" panose="020B0604020202020204" pitchFamily="34" charset="0"/>
              </a:rPr>
              <a:t>Enter a slide subtitle or author’s name here</a:t>
            </a:r>
          </a:p>
        </p:txBody>
      </p:sp>
    </p:spTree>
    <p:extLst>
      <p:ext uri="{BB962C8B-B14F-4D97-AF65-F5344CB8AC3E}">
        <p14:creationId xmlns:p14="http://schemas.microsoft.com/office/powerpoint/2010/main" val="16200194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 Academ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3D98734-0227-934F-B677-5D01C0E84823}"/>
              </a:ext>
            </a:extLst>
          </p:cNvPr>
          <p:cNvPicPr>
            <a:picLocks noChangeAspect="1"/>
          </p:cNvPicPr>
          <p:nvPr userDrawn="1"/>
        </p:nvPicPr>
        <p:blipFill>
          <a:blip r:embed="rId2"/>
          <a:stretch>
            <a:fillRect/>
          </a:stretch>
        </p:blipFill>
        <p:spPr>
          <a:xfrm>
            <a:off x="0" y="3403"/>
            <a:ext cx="9144000" cy="6851196"/>
          </a:xfrm>
          <a:prstGeom prst="rect">
            <a:avLst/>
          </a:prstGeom>
        </p:spPr>
      </p:pic>
      <p:sp>
        <p:nvSpPr>
          <p:cNvPr id="2" name="Title 1">
            <a:extLst>
              <a:ext uri="{FF2B5EF4-FFF2-40B4-BE49-F238E27FC236}">
                <a16:creationId xmlns:a16="http://schemas.microsoft.com/office/drawing/2014/main" id="{0C53DB1C-E391-7442-B4AA-5AC68146A7CB}"/>
              </a:ext>
            </a:extLst>
          </p:cNvPr>
          <p:cNvSpPr>
            <a:spLocks noGrp="1"/>
          </p:cNvSpPr>
          <p:nvPr>
            <p:ph type="ctrTitle" hasCustomPrompt="1"/>
          </p:nvPr>
        </p:nvSpPr>
        <p:spPr>
          <a:xfrm>
            <a:off x="433779" y="1611815"/>
            <a:ext cx="4988015" cy="2606040"/>
          </a:xfrm>
        </p:spPr>
        <p:txBody>
          <a:bodyPr anchor="b">
            <a:normAutofit/>
          </a:bodyPr>
          <a:lstStyle>
            <a:lvl1pPr algn="l">
              <a:defRPr sz="3600">
                <a:solidFill>
                  <a:schemeClr val="tx2"/>
                </a:solidFill>
              </a:defRPr>
            </a:lvl1pPr>
          </a:lstStyle>
          <a:p>
            <a:r>
              <a:rPr lang="en-US"/>
              <a:t>Click to Edit Master Title Slide</a:t>
            </a:r>
          </a:p>
        </p:txBody>
      </p:sp>
      <p:sp>
        <p:nvSpPr>
          <p:cNvPr id="16" name="Rectangle 15">
            <a:extLst>
              <a:ext uri="{FF2B5EF4-FFF2-40B4-BE49-F238E27FC236}">
                <a16:creationId xmlns:a16="http://schemas.microsoft.com/office/drawing/2014/main" id="{80CF94BA-A0A3-A24D-9AA1-F9C9EC2D304D}"/>
              </a:ext>
            </a:extLst>
          </p:cNvPr>
          <p:cNvSpPr/>
          <p:nvPr userDrawn="1"/>
        </p:nvSpPr>
        <p:spPr>
          <a:xfrm>
            <a:off x="2" y="522107"/>
            <a:ext cx="805069" cy="368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endParaRPr>
          </a:p>
        </p:txBody>
      </p:sp>
      <p:sp>
        <p:nvSpPr>
          <p:cNvPr id="3" name="Subtitle 2">
            <a:extLst>
              <a:ext uri="{FF2B5EF4-FFF2-40B4-BE49-F238E27FC236}">
                <a16:creationId xmlns:a16="http://schemas.microsoft.com/office/drawing/2014/main" id="{3FB16882-2A1B-C543-ACC1-3BED041E1192}"/>
              </a:ext>
            </a:extLst>
          </p:cNvPr>
          <p:cNvSpPr>
            <a:spLocks noGrp="1"/>
          </p:cNvSpPr>
          <p:nvPr>
            <p:ph type="subTitle" idx="1" hasCustomPrompt="1"/>
          </p:nvPr>
        </p:nvSpPr>
        <p:spPr>
          <a:xfrm>
            <a:off x="5137714" y="442046"/>
            <a:ext cx="3395645" cy="418649"/>
          </a:xfrm>
        </p:spPr>
        <p:txBody>
          <a:bodyPr>
            <a:normAutofit/>
          </a:bodyPr>
          <a:lstStyle>
            <a:lvl1pPr marL="0" indent="0" algn="r">
              <a:buNone/>
              <a:defRPr sz="1200" b="1" spc="75" baseline="0">
                <a:solidFill>
                  <a:schemeClr val="accent1"/>
                </a:solidFill>
                <a:latin typeface="Arial" panose="020B0604020202020204" pitchFamily="34" charset="0"/>
                <a:cs typeface="Arial" panose="020B0604020202020204" pitchFamily="34"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MONTH 20XX</a:t>
            </a:r>
          </a:p>
        </p:txBody>
      </p:sp>
      <p:pic>
        <p:nvPicPr>
          <p:cNvPr id="13" name="Picture 12">
            <a:extLst>
              <a:ext uri="{FF2B5EF4-FFF2-40B4-BE49-F238E27FC236}">
                <a16:creationId xmlns:a16="http://schemas.microsoft.com/office/drawing/2014/main" id="{ACF610A4-8B87-954E-B92A-A16D7460FA78}"/>
              </a:ext>
            </a:extLst>
          </p:cNvPr>
          <p:cNvPicPr>
            <a:picLocks noChangeAspect="1"/>
          </p:cNvPicPr>
          <p:nvPr userDrawn="1"/>
        </p:nvPicPr>
        <p:blipFill>
          <a:blip r:embed="rId3"/>
          <a:srcRect/>
          <a:stretch/>
        </p:blipFill>
        <p:spPr>
          <a:xfrm>
            <a:off x="502360" y="5611783"/>
            <a:ext cx="2367107" cy="390984"/>
          </a:xfrm>
          <a:prstGeom prst="rect">
            <a:avLst/>
          </a:prstGeom>
        </p:spPr>
      </p:pic>
      <p:sp>
        <p:nvSpPr>
          <p:cNvPr id="15" name="Title 1">
            <a:extLst>
              <a:ext uri="{FF2B5EF4-FFF2-40B4-BE49-F238E27FC236}">
                <a16:creationId xmlns:a16="http://schemas.microsoft.com/office/drawing/2014/main" id="{81DDB6C4-ABEF-6D46-A4A2-049AA333CC3D}"/>
              </a:ext>
            </a:extLst>
          </p:cNvPr>
          <p:cNvSpPr txBox="1">
            <a:spLocks/>
          </p:cNvSpPr>
          <p:nvPr userDrawn="1"/>
        </p:nvSpPr>
        <p:spPr>
          <a:xfrm>
            <a:off x="433780" y="4359300"/>
            <a:ext cx="4898317" cy="643685"/>
          </a:xfrm>
          <a:prstGeom prst="rect">
            <a:avLst/>
          </a:prstGeom>
        </p:spPr>
        <p:txBody>
          <a:bodyPr vert="horz" lIns="68580" tIns="34290" rIns="68580" bIns="34290" rtlCol="0" anchor="t">
            <a:normAutofit lnSpcReduction="10000"/>
          </a:bodyPr>
          <a:lstStyle>
            <a:lvl1pPr algn="l" defTabSz="914400" rtl="0" eaLnBrk="1" latinLnBrk="0" hangingPunct="1">
              <a:lnSpc>
                <a:spcPct val="90000"/>
              </a:lnSpc>
              <a:spcBef>
                <a:spcPct val="0"/>
              </a:spcBef>
              <a:buNone/>
              <a:defRPr sz="4800" b="1" i="0" kern="1200">
                <a:solidFill>
                  <a:schemeClr val="tx2"/>
                </a:solidFill>
                <a:latin typeface="Arial" panose="020B0604020202020204" pitchFamily="34" charset="0"/>
                <a:ea typeface="Verdana" panose="020B0604030504040204" pitchFamily="34" charset="0"/>
                <a:cs typeface="Arial" panose="020B0604020202020204" pitchFamily="34" charset="0"/>
              </a:defRPr>
            </a:lvl1pPr>
          </a:lstStyle>
          <a:p>
            <a:r>
              <a:rPr lang="en-US" sz="2100" b="0" i="1">
                <a:solidFill>
                  <a:schemeClr val="accent1"/>
                </a:solidFill>
                <a:latin typeface="Arial" panose="020B0604020202020204" pitchFamily="34" charset="0"/>
                <a:cs typeface="Arial" panose="020B0604020202020204" pitchFamily="34" charset="0"/>
              </a:rPr>
              <a:t>Enter a slide subtitle or author’s name here</a:t>
            </a:r>
          </a:p>
        </p:txBody>
      </p:sp>
    </p:spTree>
    <p:extLst>
      <p:ext uri="{BB962C8B-B14F-4D97-AF65-F5344CB8AC3E}">
        <p14:creationId xmlns:p14="http://schemas.microsoft.com/office/powerpoint/2010/main" val="4431686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Title Slide - Implementa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EA8B40F-5FCB-8043-8215-E27AE83E475A}"/>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0C53DB1C-E391-7442-B4AA-5AC68146A7CB}"/>
              </a:ext>
            </a:extLst>
          </p:cNvPr>
          <p:cNvSpPr>
            <a:spLocks noGrp="1"/>
          </p:cNvSpPr>
          <p:nvPr>
            <p:ph type="ctrTitle" hasCustomPrompt="1"/>
          </p:nvPr>
        </p:nvSpPr>
        <p:spPr>
          <a:xfrm>
            <a:off x="433779" y="1611815"/>
            <a:ext cx="4988015" cy="2606040"/>
          </a:xfrm>
        </p:spPr>
        <p:txBody>
          <a:bodyPr anchor="b">
            <a:normAutofit/>
          </a:bodyPr>
          <a:lstStyle>
            <a:lvl1pPr algn="l">
              <a:defRPr sz="3600">
                <a:solidFill>
                  <a:schemeClr val="tx2"/>
                </a:solidFill>
              </a:defRPr>
            </a:lvl1pPr>
          </a:lstStyle>
          <a:p>
            <a:r>
              <a:rPr lang="en-US"/>
              <a:t>Click to Edit Master Title Slide</a:t>
            </a:r>
          </a:p>
        </p:txBody>
      </p:sp>
      <p:sp>
        <p:nvSpPr>
          <p:cNvPr id="16" name="Rectangle 15">
            <a:extLst>
              <a:ext uri="{FF2B5EF4-FFF2-40B4-BE49-F238E27FC236}">
                <a16:creationId xmlns:a16="http://schemas.microsoft.com/office/drawing/2014/main" id="{80CF94BA-A0A3-A24D-9AA1-F9C9EC2D304D}"/>
              </a:ext>
            </a:extLst>
          </p:cNvPr>
          <p:cNvSpPr/>
          <p:nvPr userDrawn="1"/>
        </p:nvSpPr>
        <p:spPr>
          <a:xfrm>
            <a:off x="2" y="522107"/>
            <a:ext cx="805069" cy="368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endParaRPr>
          </a:p>
        </p:txBody>
      </p:sp>
      <p:sp>
        <p:nvSpPr>
          <p:cNvPr id="3" name="Subtitle 2">
            <a:extLst>
              <a:ext uri="{FF2B5EF4-FFF2-40B4-BE49-F238E27FC236}">
                <a16:creationId xmlns:a16="http://schemas.microsoft.com/office/drawing/2014/main" id="{3FB16882-2A1B-C543-ACC1-3BED041E1192}"/>
              </a:ext>
            </a:extLst>
          </p:cNvPr>
          <p:cNvSpPr>
            <a:spLocks noGrp="1"/>
          </p:cNvSpPr>
          <p:nvPr>
            <p:ph type="subTitle" idx="1" hasCustomPrompt="1"/>
          </p:nvPr>
        </p:nvSpPr>
        <p:spPr>
          <a:xfrm>
            <a:off x="5137714" y="442046"/>
            <a:ext cx="3395645" cy="418649"/>
          </a:xfrm>
        </p:spPr>
        <p:txBody>
          <a:bodyPr>
            <a:normAutofit/>
          </a:bodyPr>
          <a:lstStyle>
            <a:lvl1pPr marL="0" indent="0" algn="r">
              <a:buNone/>
              <a:defRPr sz="1200" b="1" spc="75" baseline="0">
                <a:solidFill>
                  <a:schemeClr val="accent1"/>
                </a:solidFill>
                <a:latin typeface="Arial" panose="020B0604020202020204" pitchFamily="34" charset="0"/>
                <a:cs typeface="Arial" panose="020B0604020202020204" pitchFamily="34"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MONTH 20XX</a:t>
            </a:r>
          </a:p>
        </p:txBody>
      </p:sp>
      <p:pic>
        <p:nvPicPr>
          <p:cNvPr id="13" name="Picture 12">
            <a:extLst>
              <a:ext uri="{FF2B5EF4-FFF2-40B4-BE49-F238E27FC236}">
                <a16:creationId xmlns:a16="http://schemas.microsoft.com/office/drawing/2014/main" id="{ACF610A4-8B87-954E-B92A-A16D7460FA78}"/>
              </a:ext>
            </a:extLst>
          </p:cNvPr>
          <p:cNvPicPr>
            <a:picLocks noChangeAspect="1"/>
          </p:cNvPicPr>
          <p:nvPr userDrawn="1"/>
        </p:nvPicPr>
        <p:blipFill>
          <a:blip r:embed="rId3"/>
          <a:srcRect/>
          <a:stretch/>
        </p:blipFill>
        <p:spPr>
          <a:xfrm>
            <a:off x="502360" y="5611783"/>
            <a:ext cx="2367107" cy="390984"/>
          </a:xfrm>
          <a:prstGeom prst="rect">
            <a:avLst/>
          </a:prstGeom>
        </p:spPr>
      </p:pic>
      <p:sp>
        <p:nvSpPr>
          <p:cNvPr id="15" name="Title 1">
            <a:extLst>
              <a:ext uri="{FF2B5EF4-FFF2-40B4-BE49-F238E27FC236}">
                <a16:creationId xmlns:a16="http://schemas.microsoft.com/office/drawing/2014/main" id="{81DDB6C4-ABEF-6D46-A4A2-049AA333CC3D}"/>
              </a:ext>
            </a:extLst>
          </p:cNvPr>
          <p:cNvSpPr txBox="1">
            <a:spLocks/>
          </p:cNvSpPr>
          <p:nvPr userDrawn="1"/>
        </p:nvSpPr>
        <p:spPr>
          <a:xfrm>
            <a:off x="433780" y="4359300"/>
            <a:ext cx="4898317" cy="643685"/>
          </a:xfrm>
          <a:prstGeom prst="rect">
            <a:avLst/>
          </a:prstGeom>
        </p:spPr>
        <p:txBody>
          <a:bodyPr vert="horz" lIns="68580" tIns="34290" rIns="68580" bIns="34290" rtlCol="0" anchor="t">
            <a:normAutofit lnSpcReduction="10000"/>
          </a:bodyPr>
          <a:lstStyle>
            <a:lvl1pPr algn="l" defTabSz="914400" rtl="0" eaLnBrk="1" latinLnBrk="0" hangingPunct="1">
              <a:lnSpc>
                <a:spcPct val="90000"/>
              </a:lnSpc>
              <a:spcBef>
                <a:spcPct val="0"/>
              </a:spcBef>
              <a:buNone/>
              <a:defRPr sz="4800" b="1" i="0" kern="1200">
                <a:solidFill>
                  <a:schemeClr val="tx2"/>
                </a:solidFill>
                <a:latin typeface="Arial" panose="020B0604020202020204" pitchFamily="34" charset="0"/>
                <a:ea typeface="Verdana" panose="020B0604030504040204" pitchFamily="34" charset="0"/>
                <a:cs typeface="Arial" panose="020B0604020202020204" pitchFamily="34" charset="0"/>
              </a:defRPr>
            </a:lvl1pPr>
          </a:lstStyle>
          <a:p>
            <a:r>
              <a:rPr lang="en-US" sz="2100" b="0" i="1">
                <a:solidFill>
                  <a:schemeClr val="accent1"/>
                </a:solidFill>
                <a:latin typeface="Arial" panose="020B0604020202020204" pitchFamily="34" charset="0"/>
                <a:cs typeface="Arial" panose="020B0604020202020204" pitchFamily="34" charset="0"/>
              </a:rPr>
              <a:t>Enter a slide subtitle or author’s name here</a:t>
            </a:r>
          </a:p>
        </p:txBody>
      </p:sp>
    </p:spTree>
    <p:extLst>
      <p:ext uri="{BB962C8B-B14F-4D97-AF65-F5344CB8AC3E}">
        <p14:creationId xmlns:p14="http://schemas.microsoft.com/office/powerpoint/2010/main" val="4425421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Contents">
    <p:spTree>
      <p:nvGrpSpPr>
        <p:cNvPr id="1" name=""/>
        <p:cNvGrpSpPr/>
        <p:nvPr/>
      </p:nvGrpSpPr>
      <p:grpSpPr>
        <a:xfrm>
          <a:off x="0" y="0"/>
          <a:ext cx="0" cy="0"/>
          <a:chOff x="0" y="0"/>
          <a:chExt cx="0" cy="0"/>
        </a:xfrm>
      </p:grpSpPr>
      <p:sp>
        <p:nvSpPr>
          <p:cNvPr id="27" name="Text Placeholder 25">
            <a:extLst>
              <a:ext uri="{FF2B5EF4-FFF2-40B4-BE49-F238E27FC236}">
                <a16:creationId xmlns:a16="http://schemas.microsoft.com/office/drawing/2014/main" id="{64CA00A0-A61D-A04D-AE29-4C04CB93880D}"/>
              </a:ext>
            </a:extLst>
          </p:cNvPr>
          <p:cNvSpPr>
            <a:spLocks noGrp="1"/>
          </p:cNvSpPr>
          <p:nvPr userDrawn="1">
            <p:ph type="body" sz="quarter" idx="11" hasCustomPrompt="1"/>
          </p:nvPr>
        </p:nvSpPr>
        <p:spPr>
          <a:xfrm>
            <a:off x="1074461" y="1331259"/>
            <a:ext cx="3164388" cy="598703"/>
          </a:xfrm>
        </p:spPr>
        <p:txBody>
          <a:bodyPr anchor="b">
            <a:normAutofit/>
          </a:bodyPr>
          <a:lstStyle>
            <a:lvl1pPr marL="0" indent="0">
              <a:buNone/>
              <a:defRPr sz="1500" b="1">
                <a:solidFill>
                  <a:schemeClr val="tx2"/>
                </a:solidFill>
                <a:latin typeface="Arial" panose="020B0604020202020204" pitchFamily="34" charset="0"/>
                <a:cs typeface="Arial" panose="020B0604020202020204" pitchFamily="34" charset="0"/>
              </a:defRPr>
            </a:lvl1pPr>
          </a:lstStyle>
          <a:p>
            <a:pPr lvl="0"/>
            <a:r>
              <a:rPr lang="en-US"/>
              <a:t>Section Title</a:t>
            </a:r>
          </a:p>
        </p:txBody>
      </p:sp>
      <p:sp>
        <p:nvSpPr>
          <p:cNvPr id="2" name="Title 1">
            <a:extLst>
              <a:ext uri="{FF2B5EF4-FFF2-40B4-BE49-F238E27FC236}">
                <a16:creationId xmlns:a16="http://schemas.microsoft.com/office/drawing/2014/main" id="{23215FA9-1E32-704F-8A2D-0EC07AACEE04}"/>
              </a:ext>
            </a:extLst>
          </p:cNvPr>
          <p:cNvSpPr>
            <a:spLocks noGrp="1"/>
          </p:cNvSpPr>
          <p:nvPr userDrawn="1">
            <p:ph type="title" hasCustomPrompt="1"/>
          </p:nvPr>
        </p:nvSpPr>
        <p:spPr/>
        <p:txBody>
          <a:bodyPr/>
          <a:lstStyle>
            <a:lvl1pPr>
              <a:defRPr/>
            </a:lvl1pPr>
          </a:lstStyle>
          <a:p>
            <a:r>
              <a:rPr lang="en-US"/>
              <a:t>Table of Contents</a:t>
            </a:r>
          </a:p>
        </p:txBody>
      </p:sp>
      <p:sp>
        <p:nvSpPr>
          <p:cNvPr id="28" name="Text Placeholder 25">
            <a:extLst>
              <a:ext uri="{FF2B5EF4-FFF2-40B4-BE49-F238E27FC236}">
                <a16:creationId xmlns:a16="http://schemas.microsoft.com/office/drawing/2014/main" id="{AE277A40-03E1-C84C-9DCE-16D713F8465F}"/>
              </a:ext>
            </a:extLst>
          </p:cNvPr>
          <p:cNvSpPr>
            <a:spLocks noGrp="1"/>
          </p:cNvSpPr>
          <p:nvPr>
            <p:ph type="body" sz="quarter" idx="17" hasCustomPrompt="1"/>
          </p:nvPr>
        </p:nvSpPr>
        <p:spPr>
          <a:xfrm>
            <a:off x="1074461" y="1935418"/>
            <a:ext cx="3164388" cy="933287"/>
          </a:xfrm>
        </p:spPr>
        <p:txBody>
          <a:bodyPr anchor="t">
            <a:normAutofit/>
          </a:bodyPr>
          <a:lstStyle>
            <a:lvl1pPr marL="214308" indent="-214308">
              <a:spcBef>
                <a:spcPts val="0"/>
              </a:spcBef>
              <a:spcAft>
                <a:spcPts val="300"/>
              </a:spcAft>
              <a:buFont typeface="Arial" panose="020B0604020202020204" pitchFamily="34" charset="0"/>
              <a:buChar char="•"/>
              <a:defRPr sz="1200" b="0">
                <a:solidFill>
                  <a:schemeClr val="tx2"/>
                </a:solidFill>
                <a:latin typeface="Arial" panose="020B0604020202020204" pitchFamily="34" charset="0"/>
                <a:cs typeface="Arial" panose="020B0604020202020204" pitchFamily="34" charset="0"/>
              </a:defRPr>
            </a:lvl1pPr>
          </a:lstStyle>
          <a:p>
            <a:pPr lvl="0"/>
            <a:r>
              <a:rPr lang="en-US"/>
              <a:t>Bullet 1</a:t>
            </a:r>
          </a:p>
          <a:p>
            <a:pPr lvl="0"/>
            <a:r>
              <a:rPr lang="en-US"/>
              <a:t>Bullet 2</a:t>
            </a:r>
          </a:p>
          <a:p>
            <a:pPr lvl="0"/>
            <a:r>
              <a:rPr lang="en-US"/>
              <a:t>Bullet 3</a:t>
            </a:r>
          </a:p>
        </p:txBody>
      </p:sp>
      <p:sp>
        <p:nvSpPr>
          <p:cNvPr id="29" name="Text Placeholder 25">
            <a:extLst>
              <a:ext uri="{FF2B5EF4-FFF2-40B4-BE49-F238E27FC236}">
                <a16:creationId xmlns:a16="http://schemas.microsoft.com/office/drawing/2014/main" id="{98F87FA8-34C0-2642-AA28-783B08C1326C}"/>
              </a:ext>
            </a:extLst>
          </p:cNvPr>
          <p:cNvSpPr>
            <a:spLocks noGrp="1"/>
          </p:cNvSpPr>
          <p:nvPr>
            <p:ph type="body" sz="quarter" idx="18" hasCustomPrompt="1"/>
          </p:nvPr>
        </p:nvSpPr>
        <p:spPr>
          <a:xfrm>
            <a:off x="5397451" y="1331259"/>
            <a:ext cx="3164388" cy="598703"/>
          </a:xfrm>
        </p:spPr>
        <p:txBody>
          <a:bodyPr anchor="b">
            <a:normAutofit/>
          </a:bodyPr>
          <a:lstStyle>
            <a:lvl1pPr marL="0" indent="0">
              <a:buNone/>
              <a:defRPr sz="1500" b="1">
                <a:solidFill>
                  <a:schemeClr val="tx2"/>
                </a:solidFill>
                <a:latin typeface="Arial" panose="020B0604020202020204" pitchFamily="34" charset="0"/>
                <a:cs typeface="Arial" panose="020B0604020202020204" pitchFamily="34" charset="0"/>
              </a:defRPr>
            </a:lvl1pPr>
          </a:lstStyle>
          <a:p>
            <a:pPr lvl="0"/>
            <a:r>
              <a:rPr lang="en-US"/>
              <a:t>Section Title</a:t>
            </a:r>
          </a:p>
        </p:txBody>
      </p:sp>
      <p:sp>
        <p:nvSpPr>
          <p:cNvPr id="30" name="Text Placeholder 25">
            <a:extLst>
              <a:ext uri="{FF2B5EF4-FFF2-40B4-BE49-F238E27FC236}">
                <a16:creationId xmlns:a16="http://schemas.microsoft.com/office/drawing/2014/main" id="{9214FF5B-10C9-6247-B341-7E92CB1B53B6}"/>
              </a:ext>
            </a:extLst>
          </p:cNvPr>
          <p:cNvSpPr>
            <a:spLocks noGrp="1"/>
          </p:cNvSpPr>
          <p:nvPr>
            <p:ph type="body" sz="quarter" idx="19" hasCustomPrompt="1"/>
          </p:nvPr>
        </p:nvSpPr>
        <p:spPr>
          <a:xfrm>
            <a:off x="5397451" y="1935418"/>
            <a:ext cx="3164388" cy="933287"/>
          </a:xfrm>
        </p:spPr>
        <p:txBody>
          <a:bodyPr anchor="t">
            <a:normAutofit/>
          </a:bodyPr>
          <a:lstStyle>
            <a:lvl1pPr marL="214308" indent="-214308">
              <a:spcBef>
                <a:spcPts val="0"/>
              </a:spcBef>
              <a:spcAft>
                <a:spcPts val="300"/>
              </a:spcAft>
              <a:buFont typeface="Arial" panose="020B0604020202020204" pitchFamily="34" charset="0"/>
              <a:buChar char="•"/>
              <a:defRPr sz="1200" b="0">
                <a:solidFill>
                  <a:schemeClr val="tx2"/>
                </a:solidFill>
                <a:latin typeface="Arial" panose="020B0604020202020204" pitchFamily="34" charset="0"/>
                <a:cs typeface="Arial" panose="020B0604020202020204" pitchFamily="34" charset="0"/>
              </a:defRPr>
            </a:lvl1pPr>
          </a:lstStyle>
          <a:p>
            <a:pPr lvl="0"/>
            <a:r>
              <a:rPr lang="en-US"/>
              <a:t>Bullet 1</a:t>
            </a:r>
          </a:p>
          <a:p>
            <a:pPr lvl="0"/>
            <a:r>
              <a:rPr lang="en-US"/>
              <a:t>Bullet 2</a:t>
            </a:r>
          </a:p>
          <a:p>
            <a:pPr lvl="0"/>
            <a:r>
              <a:rPr lang="en-US"/>
              <a:t>Bullet 3</a:t>
            </a:r>
          </a:p>
        </p:txBody>
      </p:sp>
      <p:sp>
        <p:nvSpPr>
          <p:cNvPr id="31" name="Text Placeholder 25">
            <a:extLst>
              <a:ext uri="{FF2B5EF4-FFF2-40B4-BE49-F238E27FC236}">
                <a16:creationId xmlns:a16="http://schemas.microsoft.com/office/drawing/2014/main" id="{4190E83D-FE04-BB4C-951C-02F46F9D7898}"/>
              </a:ext>
            </a:extLst>
          </p:cNvPr>
          <p:cNvSpPr>
            <a:spLocks noGrp="1"/>
          </p:cNvSpPr>
          <p:nvPr>
            <p:ph type="body" sz="quarter" idx="20" hasCustomPrompt="1"/>
          </p:nvPr>
        </p:nvSpPr>
        <p:spPr>
          <a:xfrm>
            <a:off x="5397451" y="3045759"/>
            <a:ext cx="3164388" cy="598703"/>
          </a:xfrm>
        </p:spPr>
        <p:txBody>
          <a:bodyPr anchor="b">
            <a:normAutofit/>
          </a:bodyPr>
          <a:lstStyle>
            <a:lvl1pPr marL="0" indent="0">
              <a:buNone/>
              <a:defRPr sz="1500" b="1">
                <a:solidFill>
                  <a:schemeClr val="tx2"/>
                </a:solidFill>
                <a:latin typeface="Arial" panose="020B0604020202020204" pitchFamily="34" charset="0"/>
                <a:cs typeface="Arial" panose="020B0604020202020204" pitchFamily="34" charset="0"/>
              </a:defRPr>
            </a:lvl1pPr>
          </a:lstStyle>
          <a:p>
            <a:pPr lvl="0"/>
            <a:r>
              <a:rPr lang="en-US"/>
              <a:t>Section Title</a:t>
            </a:r>
          </a:p>
        </p:txBody>
      </p:sp>
      <p:sp>
        <p:nvSpPr>
          <p:cNvPr id="32" name="Text Placeholder 25">
            <a:extLst>
              <a:ext uri="{FF2B5EF4-FFF2-40B4-BE49-F238E27FC236}">
                <a16:creationId xmlns:a16="http://schemas.microsoft.com/office/drawing/2014/main" id="{5DAD5A6A-1915-7642-9864-DB0CD02B70C4}"/>
              </a:ext>
            </a:extLst>
          </p:cNvPr>
          <p:cNvSpPr>
            <a:spLocks noGrp="1"/>
          </p:cNvSpPr>
          <p:nvPr>
            <p:ph type="body" sz="quarter" idx="21" hasCustomPrompt="1"/>
          </p:nvPr>
        </p:nvSpPr>
        <p:spPr>
          <a:xfrm>
            <a:off x="5397451" y="3649918"/>
            <a:ext cx="3164388" cy="933287"/>
          </a:xfrm>
        </p:spPr>
        <p:txBody>
          <a:bodyPr anchor="t">
            <a:normAutofit/>
          </a:bodyPr>
          <a:lstStyle>
            <a:lvl1pPr marL="214308" indent="-214308">
              <a:spcBef>
                <a:spcPts val="0"/>
              </a:spcBef>
              <a:spcAft>
                <a:spcPts val="300"/>
              </a:spcAft>
              <a:buFont typeface="Arial" panose="020B0604020202020204" pitchFamily="34" charset="0"/>
              <a:buChar char="•"/>
              <a:defRPr sz="1200" b="0">
                <a:solidFill>
                  <a:schemeClr val="tx2"/>
                </a:solidFill>
                <a:latin typeface="Arial" panose="020B0604020202020204" pitchFamily="34" charset="0"/>
                <a:cs typeface="Arial" panose="020B0604020202020204" pitchFamily="34" charset="0"/>
              </a:defRPr>
            </a:lvl1pPr>
          </a:lstStyle>
          <a:p>
            <a:pPr lvl="0"/>
            <a:r>
              <a:rPr lang="en-US"/>
              <a:t>Bullet 1</a:t>
            </a:r>
          </a:p>
          <a:p>
            <a:pPr lvl="0"/>
            <a:r>
              <a:rPr lang="en-US"/>
              <a:t>Bullet 2</a:t>
            </a:r>
          </a:p>
          <a:p>
            <a:pPr lvl="0"/>
            <a:r>
              <a:rPr lang="en-US"/>
              <a:t>Bullet 3</a:t>
            </a:r>
          </a:p>
        </p:txBody>
      </p:sp>
      <p:sp>
        <p:nvSpPr>
          <p:cNvPr id="33" name="Text Placeholder 25">
            <a:extLst>
              <a:ext uri="{FF2B5EF4-FFF2-40B4-BE49-F238E27FC236}">
                <a16:creationId xmlns:a16="http://schemas.microsoft.com/office/drawing/2014/main" id="{B941F2D5-80AE-144E-9C11-C858537F25A9}"/>
              </a:ext>
            </a:extLst>
          </p:cNvPr>
          <p:cNvSpPr>
            <a:spLocks noGrp="1"/>
          </p:cNvSpPr>
          <p:nvPr>
            <p:ph type="body" sz="quarter" idx="22" hasCustomPrompt="1"/>
          </p:nvPr>
        </p:nvSpPr>
        <p:spPr>
          <a:xfrm>
            <a:off x="5397451" y="4809250"/>
            <a:ext cx="3164388" cy="598703"/>
          </a:xfrm>
        </p:spPr>
        <p:txBody>
          <a:bodyPr anchor="b">
            <a:normAutofit/>
          </a:bodyPr>
          <a:lstStyle>
            <a:lvl1pPr marL="0" indent="0">
              <a:buNone/>
              <a:defRPr sz="1500" b="1">
                <a:solidFill>
                  <a:schemeClr val="tx2"/>
                </a:solidFill>
                <a:latin typeface="Arial" panose="020B0604020202020204" pitchFamily="34" charset="0"/>
                <a:cs typeface="Arial" panose="020B0604020202020204" pitchFamily="34" charset="0"/>
              </a:defRPr>
            </a:lvl1pPr>
          </a:lstStyle>
          <a:p>
            <a:pPr lvl="0"/>
            <a:r>
              <a:rPr lang="en-US"/>
              <a:t>Section Title</a:t>
            </a:r>
          </a:p>
        </p:txBody>
      </p:sp>
      <p:sp>
        <p:nvSpPr>
          <p:cNvPr id="34" name="Text Placeholder 25">
            <a:extLst>
              <a:ext uri="{FF2B5EF4-FFF2-40B4-BE49-F238E27FC236}">
                <a16:creationId xmlns:a16="http://schemas.microsoft.com/office/drawing/2014/main" id="{E05CE66C-037B-074C-80F6-9D856B4A3B9C}"/>
              </a:ext>
            </a:extLst>
          </p:cNvPr>
          <p:cNvSpPr>
            <a:spLocks noGrp="1"/>
          </p:cNvSpPr>
          <p:nvPr>
            <p:ph type="body" sz="quarter" idx="23" hasCustomPrompt="1"/>
          </p:nvPr>
        </p:nvSpPr>
        <p:spPr>
          <a:xfrm>
            <a:off x="5397451" y="5413407"/>
            <a:ext cx="3164388" cy="933287"/>
          </a:xfrm>
        </p:spPr>
        <p:txBody>
          <a:bodyPr anchor="t">
            <a:normAutofit/>
          </a:bodyPr>
          <a:lstStyle>
            <a:lvl1pPr marL="214308" indent="-214308">
              <a:spcBef>
                <a:spcPts val="0"/>
              </a:spcBef>
              <a:spcAft>
                <a:spcPts val="300"/>
              </a:spcAft>
              <a:buFont typeface="Arial" panose="020B0604020202020204" pitchFamily="34" charset="0"/>
              <a:buChar char="•"/>
              <a:defRPr sz="1200" b="0">
                <a:solidFill>
                  <a:schemeClr val="tx2"/>
                </a:solidFill>
                <a:latin typeface="Arial" panose="020B0604020202020204" pitchFamily="34" charset="0"/>
                <a:cs typeface="Arial" panose="020B0604020202020204" pitchFamily="34" charset="0"/>
              </a:defRPr>
            </a:lvl1pPr>
          </a:lstStyle>
          <a:p>
            <a:pPr lvl="0"/>
            <a:r>
              <a:rPr lang="en-US"/>
              <a:t>Bullet 1</a:t>
            </a:r>
          </a:p>
          <a:p>
            <a:pPr lvl="0"/>
            <a:r>
              <a:rPr lang="en-US"/>
              <a:t>Bullet 2</a:t>
            </a:r>
          </a:p>
          <a:p>
            <a:pPr lvl="0"/>
            <a:r>
              <a:rPr lang="en-US"/>
              <a:t>Bullet 3</a:t>
            </a:r>
          </a:p>
        </p:txBody>
      </p:sp>
      <p:sp>
        <p:nvSpPr>
          <p:cNvPr id="36" name="Text Placeholder 25">
            <a:extLst>
              <a:ext uri="{FF2B5EF4-FFF2-40B4-BE49-F238E27FC236}">
                <a16:creationId xmlns:a16="http://schemas.microsoft.com/office/drawing/2014/main" id="{5AA048C6-B075-1244-9770-153A326A7A46}"/>
              </a:ext>
            </a:extLst>
          </p:cNvPr>
          <p:cNvSpPr>
            <a:spLocks noGrp="1"/>
          </p:cNvSpPr>
          <p:nvPr>
            <p:ph type="body" sz="quarter" idx="24" hasCustomPrompt="1"/>
          </p:nvPr>
        </p:nvSpPr>
        <p:spPr>
          <a:xfrm>
            <a:off x="1074461" y="4809250"/>
            <a:ext cx="3164388" cy="598703"/>
          </a:xfrm>
        </p:spPr>
        <p:txBody>
          <a:bodyPr anchor="b">
            <a:normAutofit/>
          </a:bodyPr>
          <a:lstStyle>
            <a:lvl1pPr marL="0" indent="0">
              <a:buNone/>
              <a:defRPr sz="1500" b="1">
                <a:solidFill>
                  <a:schemeClr val="tx2"/>
                </a:solidFill>
                <a:latin typeface="Arial" panose="020B0604020202020204" pitchFamily="34" charset="0"/>
                <a:cs typeface="Arial" panose="020B0604020202020204" pitchFamily="34" charset="0"/>
              </a:defRPr>
            </a:lvl1pPr>
          </a:lstStyle>
          <a:p>
            <a:pPr lvl="0"/>
            <a:r>
              <a:rPr lang="en-US"/>
              <a:t>Section Title</a:t>
            </a:r>
          </a:p>
        </p:txBody>
      </p:sp>
      <p:sp>
        <p:nvSpPr>
          <p:cNvPr id="37" name="Text Placeholder 25">
            <a:extLst>
              <a:ext uri="{FF2B5EF4-FFF2-40B4-BE49-F238E27FC236}">
                <a16:creationId xmlns:a16="http://schemas.microsoft.com/office/drawing/2014/main" id="{58DAA991-910A-1A41-8957-B2457B3C6D39}"/>
              </a:ext>
            </a:extLst>
          </p:cNvPr>
          <p:cNvSpPr>
            <a:spLocks noGrp="1"/>
          </p:cNvSpPr>
          <p:nvPr>
            <p:ph type="body" sz="quarter" idx="25" hasCustomPrompt="1"/>
          </p:nvPr>
        </p:nvSpPr>
        <p:spPr>
          <a:xfrm>
            <a:off x="1074461" y="5413407"/>
            <a:ext cx="3164388" cy="933287"/>
          </a:xfrm>
        </p:spPr>
        <p:txBody>
          <a:bodyPr anchor="t">
            <a:normAutofit/>
          </a:bodyPr>
          <a:lstStyle>
            <a:lvl1pPr marL="214308" indent="-214308">
              <a:spcBef>
                <a:spcPts val="0"/>
              </a:spcBef>
              <a:spcAft>
                <a:spcPts val="300"/>
              </a:spcAft>
              <a:buFont typeface="Arial" panose="020B0604020202020204" pitchFamily="34" charset="0"/>
              <a:buChar char="•"/>
              <a:defRPr sz="1200" b="0">
                <a:solidFill>
                  <a:schemeClr val="tx2"/>
                </a:solidFill>
                <a:latin typeface="Arial" panose="020B0604020202020204" pitchFamily="34" charset="0"/>
                <a:cs typeface="Arial" panose="020B0604020202020204" pitchFamily="34" charset="0"/>
              </a:defRPr>
            </a:lvl1pPr>
          </a:lstStyle>
          <a:p>
            <a:pPr lvl="0"/>
            <a:r>
              <a:rPr lang="en-US"/>
              <a:t>Bullet 1</a:t>
            </a:r>
          </a:p>
          <a:p>
            <a:pPr lvl="0"/>
            <a:r>
              <a:rPr lang="en-US"/>
              <a:t>Bullet 2</a:t>
            </a:r>
          </a:p>
          <a:p>
            <a:pPr lvl="0"/>
            <a:r>
              <a:rPr lang="en-US"/>
              <a:t>Bullet 3</a:t>
            </a:r>
          </a:p>
        </p:txBody>
      </p:sp>
      <p:sp>
        <p:nvSpPr>
          <p:cNvPr id="38" name="Text Placeholder 25">
            <a:extLst>
              <a:ext uri="{FF2B5EF4-FFF2-40B4-BE49-F238E27FC236}">
                <a16:creationId xmlns:a16="http://schemas.microsoft.com/office/drawing/2014/main" id="{DD4BECDB-857F-3642-B75A-F245F9EE8270}"/>
              </a:ext>
            </a:extLst>
          </p:cNvPr>
          <p:cNvSpPr>
            <a:spLocks noGrp="1"/>
          </p:cNvSpPr>
          <p:nvPr>
            <p:ph type="body" sz="quarter" idx="26" hasCustomPrompt="1"/>
          </p:nvPr>
        </p:nvSpPr>
        <p:spPr>
          <a:xfrm>
            <a:off x="1074461" y="3045759"/>
            <a:ext cx="3164388" cy="598703"/>
          </a:xfrm>
        </p:spPr>
        <p:txBody>
          <a:bodyPr anchor="b">
            <a:normAutofit/>
          </a:bodyPr>
          <a:lstStyle>
            <a:lvl1pPr marL="0" indent="0">
              <a:buNone/>
              <a:defRPr sz="1500" b="1">
                <a:solidFill>
                  <a:schemeClr val="tx2"/>
                </a:solidFill>
                <a:latin typeface="Arial" panose="020B0604020202020204" pitchFamily="34" charset="0"/>
                <a:cs typeface="Arial" panose="020B0604020202020204" pitchFamily="34" charset="0"/>
              </a:defRPr>
            </a:lvl1pPr>
          </a:lstStyle>
          <a:p>
            <a:pPr lvl="0"/>
            <a:r>
              <a:rPr lang="en-US"/>
              <a:t>Section Title</a:t>
            </a:r>
          </a:p>
        </p:txBody>
      </p:sp>
      <p:sp>
        <p:nvSpPr>
          <p:cNvPr id="39" name="Text Placeholder 25">
            <a:extLst>
              <a:ext uri="{FF2B5EF4-FFF2-40B4-BE49-F238E27FC236}">
                <a16:creationId xmlns:a16="http://schemas.microsoft.com/office/drawing/2014/main" id="{AB41AC90-7DB5-D144-B5F8-FAAFEAF6F7DA}"/>
              </a:ext>
            </a:extLst>
          </p:cNvPr>
          <p:cNvSpPr>
            <a:spLocks noGrp="1"/>
          </p:cNvSpPr>
          <p:nvPr>
            <p:ph type="body" sz="quarter" idx="27" hasCustomPrompt="1"/>
          </p:nvPr>
        </p:nvSpPr>
        <p:spPr>
          <a:xfrm>
            <a:off x="1074461" y="3649918"/>
            <a:ext cx="3164388" cy="933287"/>
          </a:xfrm>
        </p:spPr>
        <p:txBody>
          <a:bodyPr anchor="t">
            <a:normAutofit/>
          </a:bodyPr>
          <a:lstStyle>
            <a:lvl1pPr marL="214308" indent="-214308">
              <a:spcBef>
                <a:spcPts val="0"/>
              </a:spcBef>
              <a:spcAft>
                <a:spcPts val="300"/>
              </a:spcAft>
              <a:buFont typeface="Arial" panose="020B0604020202020204" pitchFamily="34" charset="0"/>
              <a:buChar char="•"/>
              <a:defRPr sz="1200" b="0">
                <a:solidFill>
                  <a:schemeClr val="tx2"/>
                </a:solidFill>
                <a:latin typeface="Arial" panose="020B0604020202020204" pitchFamily="34" charset="0"/>
                <a:cs typeface="Arial" panose="020B0604020202020204" pitchFamily="34" charset="0"/>
              </a:defRPr>
            </a:lvl1pPr>
          </a:lstStyle>
          <a:p>
            <a:pPr lvl="0"/>
            <a:r>
              <a:rPr lang="en-US"/>
              <a:t>Bullet 1</a:t>
            </a:r>
          </a:p>
          <a:p>
            <a:pPr lvl="0"/>
            <a:r>
              <a:rPr lang="en-US"/>
              <a:t>Bullet 2</a:t>
            </a:r>
          </a:p>
          <a:p>
            <a:pPr lvl="0"/>
            <a:r>
              <a:rPr lang="en-US"/>
              <a:t>Bullet 3</a:t>
            </a:r>
          </a:p>
        </p:txBody>
      </p:sp>
      <p:sp>
        <p:nvSpPr>
          <p:cNvPr id="16" name="Rectangle 15">
            <a:extLst>
              <a:ext uri="{FF2B5EF4-FFF2-40B4-BE49-F238E27FC236}">
                <a16:creationId xmlns:a16="http://schemas.microsoft.com/office/drawing/2014/main" id="{971B00D0-DB2B-8C42-B02C-878277A08491}"/>
              </a:ext>
            </a:extLst>
          </p:cNvPr>
          <p:cNvSpPr/>
          <p:nvPr userDrawn="1"/>
        </p:nvSpPr>
        <p:spPr>
          <a:xfrm>
            <a:off x="0" y="6670625"/>
            <a:ext cx="9144000" cy="1907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endParaRPr>
          </a:p>
        </p:txBody>
      </p:sp>
      <p:sp>
        <p:nvSpPr>
          <p:cNvPr id="3" name="Footer Placeholder 2">
            <a:extLst>
              <a:ext uri="{FF2B5EF4-FFF2-40B4-BE49-F238E27FC236}">
                <a16:creationId xmlns:a16="http://schemas.microsoft.com/office/drawing/2014/main" id="{6CB725D5-8240-5247-A728-9DC9F10FAF97}"/>
              </a:ext>
            </a:extLst>
          </p:cNvPr>
          <p:cNvSpPr>
            <a:spLocks noGrp="1"/>
          </p:cNvSpPr>
          <p:nvPr>
            <p:ph type="ftr" sz="quarter" idx="28"/>
          </p:nvPr>
        </p:nvSpPr>
        <p:spPr/>
        <p:txBody>
          <a:bodyPr/>
          <a:lstStyle/>
          <a:p>
            <a:pPr algn="r"/>
            <a:r>
              <a:rPr lang="en-US"/>
              <a:t>Public Health Fusion Cell |</a:t>
            </a:r>
            <a:endParaRPr lang="en-US" b="1"/>
          </a:p>
        </p:txBody>
      </p:sp>
      <p:sp>
        <p:nvSpPr>
          <p:cNvPr id="4" name="Slide Number Placeholder 3">
            <a:extLst>
              <a:ext uri="{FF2B5EF4-FFF2-40B4-BE49-F238E27FC236}">
                <a16:creationId xmlns:a16="http://schemas.microsoft.com/office/drawing/2014/main" id="{57DA2F35-E5B9-0841-987E-2AD70190A7C2}"/>
              </a:ext>
            </a:extLst>
          </p:cNvPr>
          <p:cNvSpPr>
            <a:spLocks noGrp="1"/>
          </p:cNvSpPr>
          <p:nvPr>
            <p:ph type="sldNum" sz="quarter" idx="29"/>
          </p:nvPr>
        </p:nvSpPr>
        <p:spPr/>
        <p:txBody>
          <a:bodyPr/>
          <a:lstStyle/>
          <a:p>
            <a:fld id="{75D19296-C1D5-624E-9CD9-BEC27DF79645}" type="slidenum">
              <a:rPr lang="en-US" smtClean="0"/>
              <a:pPr/>
              <a:t>‹#›</a:t>
            </a:fld>
            <a:endParaRPr lang="en-US" sz="900"/>
          </a:p>
        </p:txBody>
      </p:sp>
      <p:sp>
        <p:nvSpPr>
          <p:cNvPr id="19" name="Rectangle 18">
            <a:extLst>
              <a:ext uri="{FF2B5EF4-FFF2-40B4-BE49-F238E27FC236}">
                <a16:creationId xmlns:a16="http://schemas.microsoft.com/office/drawing/2014/main" id="{5941D9F0-68B5-7F43-A844-B9C56AB0A0C3}"/>
              </a:ext>
            </a:extLst>
          </p:cNvPr>
          <p:cNvSpPr/>
          <p:nvPr userDrawn="1"/>
        </p:nvSpPr>
        <p:spPr>
          <a:xfrm>
            <a:off x="0" y="0"/>
            <a:ext cx="9144000" cy="1319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endParaRPr>
          </a:p>
        </p:txBody>
      </p:sp>
    </p:spTree>
    <p:extLst>
      <p:ext uri="{BB962C8B-B14F-4D97-AF65-F5344CB8AC3E}">
        <p14:creationId xmlns:p14="http://schemas.microsoft.com/office/powerpoint/2010/main" val="28273009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Contents">
    <p:spTree>
      <p:nvGrpSpPr>
        <p:cNvPr id="1" name=""/>
        <p:cNvGrpSpPr/>
        <p:nvPr/>
      </p:nvGrpSpPr>
      <p:grpSpPr>
        <a:xfrm>
          <a:off x="0" y="0"/>
          <a:ext cx="0" cy="0"/>
          <a:chOff x="0" y="0"/>
          <a:chExt cx="0" cy="0"/>
        </a:xfrm>
      </p:grpSpPr>
      <p:sp>
        <p:nvSpPr>
          <p:cNvPr id="27" name="Text Placeholder 25">
            <a:extLst>
              <a:ext uri="{FF2B5EF4-FFF2-40B4-BE49-F238E27FC236}">
                <a16:creationId xmlns:a16="http://schemas.microsoft.com/office/drawing/2014/main" id="{64CA00A0-A61D-A04D-AE29-4C04CB93880D}"/>
              </a:ext>
            </a:extLst>
          </p:cNvPr>
          <p:cNvSpPr>
            <a:spLocks noGrp="1"/>
          </p:cNvSpPr>
          <p:nvPr userDrawn="1">
            <p:ph type="body" sz="quarter" idx="11" hasCustomPrompt="1"/>
          </p:nvPr>
        </p:nvSpPr>
        <p:spPr>
          <a:xfrm>
            <a:off x="1074461" y="1757412"/>
            <a:ext cx="3164388" cy="755248"/>
          </a:xfrm>
        </p:spPr>
        <p:txBody>
          <a:bodyPr anchor="ctr">
            <a:normAutofit/>
          </a:bodyPr>
          <a:lstStyle>
            <a:lvl1pPr marL="0" indent="0">
              <a:buNone/>
              <a:defRPr sz="1500" b="1">
                <a:solidFill>
                  <a:schemeClr val="tx2"/>
                </a:solidFill>
                <a:latin typeface="Arial" panose="020B0604020202020204" pitchFamily="34" charset="0"/>
                <a:cs typeface="Arial" panose="020B0604020202020204" pitchFamily="34" charset="0"/>
              </a:defRPr>
            </a:lvl1pPr>
          </a:lstStyle>
          <a:p>
            <a:pPr lvl="0"/>
            <a:r>
              <a:rPr lang="en-US"/>
              <a:t>Section Title</a:t>
            </a:r>
          </a:p>
        </p:txBody>
      </p:sp>
      <p:sp>
        <p:nvSpPr>
          <p:cNvPr id="2" name="Title 1">
            <a:extLst>
              <a:ext uri="{FF2B5EF4-FFF2-40B4-BE49-F238E27FC236}">
                <a16:creationId xmlns:a16="http://schemas.microsoft.com/office/drawing/2014/main" id="{23215FA9-1E32-704F-8A2D-0EC07AACEE04}"/>
              </a:ext>
            </a:extLst>
          </p:cNvPr>
          <p:cNvSpPr>
            <a:spLocks noGrp="1"/>
          </p:cNvSpPr>
          <p:nvPr userDrawn="1">
            <p:ph type="title" hasCustomPrompt="1"/>
          </p:nvPr>
        </p:nvSpPr>
        <p:spPr/>
        <p:txBody>
          <a:bodyPr/>
          <a:lstStyle>
            <a:lvl1pPr>
              <a:defRPr/>
            </a:lvl1pPr>
          </a:lstStyle>
          <a:p>
            <a:r>
              <a:rPr lang="en-US"/>
              <a:t>Table of Contents</a:t>
            </a:r>
          </a:p>
        </p:txBody>
      </p:sp>
      <p:sp>
        <p:nvSpPr>
          <p:cNvPr id="57" name="Text Placeholder 25">
            <a:extLst>
              <a:ext uri="{FF2B5EF4-FFF2-40B4-BE49-F238E27FC236}">
                <a16:creationId xmlns:a16="http://schemas.microsoft.com/office/drawing/2014/main" id="{11FBEB8E-D210-7046-8C80-98866824DACC}"/>
              </a:ext>
            </a:extLst>
          </p:cNvPr>
          <p:cNvSpPr>
            <a:spLocks noGrp="1"/>
          </p:cNvSpPr>
          <p:nvPr>
            <p:ph type="body" sz="quarter" idx="12" hasCustomPrompt="1"/>
          </p:nvPr>
        </p:nvSpPr>
        <p:spPr>
          <a:xfrm>
            <a:off x="5385204" y="1757412"/>
            <a:ext cx="3164388" cy="755248"/>
          </a:xfrm>
        </p:spPr>
        <p:txBody>
          <a:bodyPr anchor="ctr">
            <a:normAutofit/>
          </a:bodyPr>
          <a:lstStyle>
            <a:lvl1pPr marL="0" indent="0">
              <a:buNone/>
              <a:defRPr sz="1500" b="1">
                <a:solidFill>
                  <a:schemeClr val="tx2"/>
                </a:solidFill>
                <a:latin typeface="Arial" panose="020B0604020202020204" pitchFamily="34" charset="0"/>
                <a:cs typeface="Arial" panose="020B0604020202020204" pitchFamily="34" charset="0"/>
              </a:defRPr>
            </a:lvl1pPr>
          </a:lstStyle>
          <a:p>
            <a:pPr lvl="0"/>
            <a:r>
              <a:rPr lang="en-US"/>
              <a:t>Section Title</a:t>
            </a:r>
          </a:p>
        </p:txBody>
      </p:sp>
      <p:sp>
        <p:nvSpPr>
          <p:cNvPr id="61" name="Text Placeholder 25">
            <a:extLst>
              <a:ext uri="{FF2B5EF4-FFF2-40B4-BE49-F238E27FC236}">
                <a16:creationId xmlns:a16="http://schemas.microsoft.com/office/drawing/2014/main" id="{0CE7A682-F452-8148-9FDA-78B133D62259}"/>
              </a:ext>
            </a:extLst>
          </p:cNvPr>
          <p:cNvSpPr>
            <a:spLocks noGrp="1"/>
          </p:cNvSpPr>
          <p:nvPr>
            <p:ph type="body" sz="quarter" idx="13" hasCustomPrompt="1"/>
          </p:nvPr>
        </p:nvSpPr>
        <p:spPr>
          <a:xfrm>
            <a:off x="1074461" y="3406599"/>
            <a:ext cx="3164388" cy="755248"/>
          </a:xfrm>
        </p:spPr>
        <p:txBody>
          <a:bodyPr anchor="ctr">
            <a:normAutofit/>
          </a:bodyPr>
          <a:lstStyle>
            <a:lvl1pPr marL="0" indent="0">
              <a:buNone/>
              <a:defRPr sz="1500" b="1">
                <a:solidFill>
                  <a:schemeClr val="tx2"/>
                </a:solidFill>
                <a:latin typeface="Arial" panose="020B0604020202020204" pitchFamily="34" charset="0"/>
                <a:cs typeface="Arial" panose="020B0604020202020204" pitchFamily="34" charset="0"/>
              </a:defRPr>
            </a:lvl1pPr>
          </a:lstStyle>
          <a:p>
            <a:pPr lvl="0"/>
            <a:r>
              <a:rPr lang="en-US"/>
              <a:t>Section Title</a:t>
            </a:r>
          </a:p>
        </p:txBody>
      </p:sp>
      <p:sp>
        <p:nvSpPr>
          <p:cNvPr id="65" name="Text Placeholder 25">
            <a:extLst>
              <a:ext uri="{FF2B5EF4-FFF2-40B4-BE49-F238E27FC236}">
                <a16:creationId xmlns:a16="http://schemas.microsoft.com/office/drawing/2014/main" id="{BBDF857E-B31A-BF45-84B9-5769B5E39840}"/>
              </a:ext>
            </a:extLst>
          </p:cNvPr>
          <p:cNvSpPr>
            <a:spLocks noGrp="1"/>
          </p:cNvSpPr>
          <p:nvPr>
            <p:ph type="body" sz="quarter" idx="14" hasCustomPrompt="1"/>
          </p:nvPr>
        </p:nvSpPr>
        <p:spPr>
          <a:xfrm>
            <a:off x="5385204" y="3406599"/>
            <a:ext cx="3164388" cy="755248"/>
          </a:xfrm>
        </p:spPr>
        <p:txBody>
          <a:bodyPr anchor="ctr">
            <a:normAutofit/>
          </a:bodyPr>
          <a:lstStyle>
            <a:lvl1pPr marL="0" indent="0">
              <a:buNone/>
              <a:defRPr sz="1500" b="1">
                <a:solidFill>
                  <a:schemeClr val="tx2"/>
                </a:solidFill>
                <a:latin typeface="Arial" panose="020B0604020202020204" pitchFamily="34" charset="0"/>
                <a:cs typeface="Arial" panose="020B0604020202020204" pitchFamily="34" charset="0"/>
              </a:defRPr>
            </a:lvl1pPr>
          </a:lstStyle>
          <a:p>
            <a:pPr lvl="0"/>
            <a:r>
              <a:rPr lang="en-US"/>
              <a:t>Section Title</a:t>
            </a:r>
          </a:p>
        </p:txBody>
      </p:sp>
      <p:sp>
        <p:nvSpPr>
          <p:cNvPr id="69" name="Text Placeholder 25">
            <a:extLst>
              <a:ext uri="{FF2B5EF4-FFF2-40B4-BE49-F238E27FC236}">
                <a16:creationId xmlns:a16="http://schemas.microsoft.com/office/drawing/2014/main" id="{F7F7A010-5848-924F-9840-B4BB7EA5650C}"/>
              </a:ext>
            </a:extLst>
          </p:cNvPr>
          <p:cNvSpPr>
            <a:spLocks noGrp="1"/>
          </p:cNvSpPr>
          <p:nvPr>
            <p:ph type="body" sz="quarter" idx="15" hasCustomPrompt="1"/>
          </p:nvPr>
        </p:nvSpPr>
        <p:spPr>
          <a:xfrm>
            <a:off x="1074461" y="4974140"/>
            <a:ext cx="3164388" cy="755248"/>
          </a:xfrm>
        </p:spPr>
        <p:txBody>
          <a:bodyPr anchor="ctr">
            <a:normAutofit/>
          </a:bodyPr>
          <a:lstStyle>
            <a:lvl1pPr marL="0" indent="0">
              <a:buNone/>
              <a:defRPr sz="1500" b="1">
                <a:solidFill>
                  <a:schemeClr val="tx2"/>
                </a:solidFill>
                <a:latin typeface="Arial" panose="020B0604020202020204" pitchFamily="34" charset="0"/>
                <a:cs typeface="Arial" panose="020B0604020202020204" pitchFamily="34" charset="0"/>
              </a:defRPr>
            </a:lvl1pPr>
          </a:lstStyle>
          <a:p>
            <a:pPr lvl="0"/>
            <a:r>
              <a:rPr lang="en-US"/>
              <a:t>Section Title</a:t>
            </a:r>
          </a:p>
        </p:txBody>
      </p:sp>
      <p:sp>
        <p:nvSpPr>
          <p:cNvPr id="73" name="Text Placeholder 25">
            <a:extLst>
              <a:ext uri="{FF2B5EF4-FFF2-40B4-BE49-F238E27FC236}">
                <a16:creationId xmlns:a16="http://schemas.microsoft.com/office/drawing/2014/main" id="{073E93C8-2980-DF41-8A5E-AF9E1AC21116}"/>
              </a:ext>
            </a:extLst>
          </p:cNvPr>
          <p:cNvSpPr>
            <a:spLocks noGrp="1"/>
          </p:cNvSpPr>
          <p:nvPr>
            <p:ph type="body" sz="quarter" idx="16" hasCustomPrompt="1"/>
          </p:nvPr>
        </p:nvSpPr>
        <p:spPr>
          <a:xfrm>
            <a:off x="5385204" y="4974140"/>
            <a:ext cx="3164388" cy="755248"/>
          </a:xfrm>
        </p:spPr>
        <p:txBody>
          <a:bodyPr anchor="ctr">
            <a:normAutofit/>
          </a:bodyPr>
          <a:lstStyle>
            <a:lvl1pPr marL="0" indent="0">
              <a:buNone/>
              <a:defRPr sz="1500" b="1">
                <a:solidFill>
                  <a:schemeClr val="tx2"/>
                </a:solidFill>
                <a:latin typeface="Arial" panose="020B0604020202020204" pitchFamily="34" charset="0"/>
                <a:cs typeface="Arial" panose="020B0604020202020204" pitchFamily="34" charset="0"/>
              </a:defRPr>
            </a:lvl1pPr>
          </a:lstStyle>
          <a:p>
            <a:pPr lvl="0"/>
            <a:r>
              <a:rPr lang="en-US"/>
              <a:t>Section Title</a:t>
            </a:r>
          </a:p>
        </p:txBody>
      </p:sp>
      <p:sp>
        <p:nvSpPr>
          <p:cNvPr id="10" name="Rectangle 9">
            <a:extLst>
              <a:ext uri="{FF2B5EF4-FFF2-40B4-BE49-F238E27FC236}">
                <a16:creationId xmlns:a16="http://schemas.microsoft.com/office/drawing/2014/main" id="{2B2F8F2F-FB9A-4F42-AC2C-8BBF6F528112}"/>
              </a:ext>
            </a:extLst>
          </p:cNvPr>
          <p:cNvSpPr/>
          <p:nvPr userDrawn="1"/>
        </p:nvSpPr>
        <p:spPr>
          <a:xfrm>
            <a:off x="0" y="6670625"/>
            <a:ext cx="9144000" cy="1907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endParaRPr>
          </a:p>
        </p:txBody>
      </p:sp>
      <p:sp>
        <p:nvSpPr>
          <p:cNvPr id="3" name="Footer Placeholder 2">
            <a:extLst>
              <a:ext uri="{FF2B5EF4-FFF2-40B4-BE49-F238E27FC236}">
                <a16:creationId xmlns:a16="http://schemas.microsoft.com/office/drawing/2014/main" id="{31C84312-EB0E-6C46-94C2-DDFBA6EC7702}"/>
              </a:ext>
            </a:extLst>
          </p:cNvPr>
          <p:cNvSpPr>
            <a:spLocks noGrp="1"/>
          </p:cNvSpPr>
          <p:nvPr>
            <p:ph type="ftr" sz="quarter" idx="17"/>
          </p:nvPr>
        </p:nvSpPr>
        <p:spPr/>
        <p:txBody>
          <a:bodyPr/>
          <a:lstStyle/>
          <a:p>
            <a:pPr algn="r"/>
            <a:r>
              <a:rPr lang="en-US"/>
              <a:t>Public Health Fusion Cell |</a:t>
            </a:r>
            <a:endParaRPr lang="en-US" b="1"/>
          </a:p>
        </p:txBody>
      </p:sp>
      <p:sp>
        <p:nvSpPr>
          <p:cNvPr id="4" name="Slide Number Placeholder 3">
            <a:extLst>
              <a:ext uri="{FF2B5EF4-FFF2-40B4-BE49-F238E27FC236}">
                <a16:creationId xmlns:a16="http://schemas.microsoft.com/office/drawing/2014/main" id="{C23D8973-3C66-834A-889A-48BFBF564D12}"/>
              </a:ext>
            </a:extLst>
          </p:cNvPr>
          <p:cNvSpPr>
            <a:spLocks noGrp="1"/>
          </p:cNvSpPr>
          <p:nvPr>
            <p:ph type="sldNum" sz="quarter" idx="18"/>
          </p:nvPr>
        </p:nvSpPr>
        <p:spPr/>
        <p:txBody>
          <a:bodyPr/>
          <a:lstStyle/>
          <a:p>
            <a:fld id="{75D19296-C1D5-624E-9CD9-BEC27DF79645}" type="slidenum">
              <a:rPr lang="en-US" smtClean="0"/>
              <a:pPr/>
              <a:t>‹#›</a:t>
            </a:fld>
            <a:endParaRPr lang="en-US" sz="900"/>
          </a:p>
        </p:txBody>
      </p:sp>
      <p:sp>
        <p:nvSpPr>
          <p:cNvPr id="13" name="Rectangle 12">
            <a:extLst>
              <a:ext uri="{FF2B5EF4-FFF2-40B4-BE49-F238E27FC236}">
                <a16:creationId xmlns:a16="http://schemas.microsoft.com/office/drawing/2014/main" id="{A64A7C51-B4E4-DD47-AA09-4D2CD14CFB7E}"/>
              </a:ext>
            </a:extLst>
          </p:cNvPr>
          <p:cNvSpPr/>
          <p:nvPr userDrawn="1"/>
        </p:nvSpPr>
        <p:spPr>
          <a:xfrm>
            <a:off x="0" y="0"/>
            <a:ext cx="9144000" cy="1319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endParaRPr>
          </a:p>
        </p:txBody>
      </p:sp>
    </p:spTree>
    <p:extLst>
      <p:ext uri="{BB962C8B-B14F-4D97-AF65-F5344CB8AC3E}">
        <p14:creationId xmlns:p14="http://schemas.microsoft.com/office/powerpoint/2010/main" val="28606958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_Contents">
    <p:spTree>
      <p:nvGrpSpPr>
        <p:cNvPr id="1" name=""/>
        <p:cNvGrpSpPr/>
        <p:nvPr/>
      </p:nvGrpSpPr>
      <p:grpSpPr>
        <a:xfrm>
          <a:off x="0" y="0"/>
          <a:ext cx="0" cy="0"/>
          <a:chOff x="0" y="0"/>
          <a:chExt cx="0" cy="0"/>
        </a:xfrm>
      </p:grpSpPr>
      <p:sp>
        <p:nvSpPr>
          <p:cNvPr id="26" name="Text Placeholder 25">
            <a:extLst>
              <a:ext uri="{FF2B5EF4-FFF2-40B4-BE49-F238E27FC236}">
                <a16:creationId xmlns:a16="http://schemas.microsoft.com/office/drawing/2014/main" id="{107A9546-2096-7D44-8A5A-E8CCFDDBD724}"/>
              </a:ext>
            </a:extLst>
          </p:cNvPr>
          <p:cNvSpPr>
            <a:spLocks noGrp="1"/>
          </p:cNvSpPr>
          <p:nvPr>
            <p:ph type="body" sz="quarter" idx="12" hasCustomPrompt="1"/>
          </p:nvPr>
        </p:nvSpPr>
        <p:spPr>
          <a:xfrm>
            <a:off x="371132" y="3404843"/>
            <a:ext cx="4000825" cy="758952"/>
          </a:xfrm>
          <a:solidFill>
            <a:schemeClr val="bg1">
              <a:lumMod val="95000"/>
            </a:schemeClr>
          </a:solidFill>
          <a:ln>
            <a:noFill/>
          </a:ln>
        </p:spPr>
        <p:txBody>
          <a:bodyPr lIns="822960" anchor="ctr">
            <a:normAutofit/>
          </a:bodyPr>
          <a:lstStyle>
            <a:lvl1pPr marL="0" indent="0">
              <a:buNone/>
              <a:defRPr sz="1500" b="0">
                <a:solidFill>
                  <a:schemeClr val="tx2"/>
                </a:solidFill>
                <a:latin typeface="Arial" panose="020B0604020202020204" pitchFamily="34" charset="0"/>
                <a:cs typeface="Arial" panose="020B0604020202020204" pitchFamily="34" charset="0"/>
              </a:defRPr>
            </a:lvl1pPr>
          </a:lstStyle>
          <a:p>
            <a:pPr lvl="0"/>
            <a:r>
              <a:rPr lang="en-US"/>
              <a:t>Section Title</a:t>
            </a:r>
          </a:p>
        </p:txBody>
      </p:sp>
      <p:sp>
        <p:nvSpPr>
          <p:cNvPr id="28" name="Text Placeholder 25">
            <a:extLst>
              <a:ext uri="{FF2B5EF4-FFF2-40B4-BE49-F238E27FC236}">
                <a16:creationId xmlns:a16="http://schemas.microsoft.com/office/drawing/2014/main" id="{A77E3D09-6B93-564C-93FD-A39E3989F81E}"/>
              </a:ext>
            </a:extLst>
          </p:cNvPr>
          <p:cNvSpPr>
            <a:spLocks noGrp="1"/>
          </p:cNvSpPr>
          <p:nvPr>
            <p:ph type="body" sz="quarter" idx="13" hasCustomPrompt="1"/>
          </p:nvPr>
        </p:nvSpPr>
        <p:spPr>
          <a:xfrm>
            <a:off x="371132" y="4788953"/>
            <a:ext cx="4000825" cy="755248"/>
          </a:xfrm>
          <a:solidFill>
            <a:schemeClr val="bg1">
              <a:lumMod val="95000"/>
            </a:schemeClr>
          </a:solidFill>
          <a:ln>
            <a:noFill/>
          </a:ln>
        </p:spPr>
        <p:txBody>
          <a:bodyPr lIns="822960" anchor="ctr">
            <a:normAutofit/>
          </a:bodyPr>
          <a:lstStyle>
            <a:lvl1pPr marL="0" indent="0">
              <a:buNone/>
              <a:defRPr sz="1500" b="0">
                <a:solidFill>
                  <a:schemeClr val="tx2"/>
                </a:solidFill>
                <a:latin typeface="Arial" panose="020B0604020202020204" pitchFamily="34" charset="0"/>
                <a:cs typeface="Arial" panose="020B0604020202020204" pitchFamily="34" charset="0"/>
              </a:defRPr>
            </a:lvl1pPr>
          </a:lstStyle>
          <a:p>
            <a:pPr lvl="0"/>
            <a:r>
              <a:rPr lang="en-US"/>
              <a:t>Section Title</a:t>
            </a:r>
          </a:p>
        </p:txBody>
      </p:sp>
      <p:sp>
        <p:nvSpPr>
          <p:cNvPr id="25" name="Text Placeholder 25">
            <a:extLst>
              <a:ext uri="{FF2B5EF4-FFF2-40B4-BE49-F238E27FC236}">
                <a16:creationId xmlns:a16="http://schemas.microsoft.com/office/drawing/2014/main" id="{47A3BA5C-1DB2-524C-B041-01F7B3C00D51}"/>
              </a:ext>
            </a:extLst>
          </p:cNvPr>
          <p:cNvSpPr>
            <a:spLocks noGrp="1"/>
          </p:cNvSpPr>
          <p:nvPr>
            <p:ph type="body" sz="quarter" idx="11" hasCustomPrompt="1"/>
          </p:nvPr>
        </p:nvSpPr>
        <p:spPr>
          <a:xfrm>
            <a:off x="371132" y="2012551"/>
            <a:ext cx="4000825" cy="758952"/>
          </a:xfrm>
          <a:solidFill>
            <a:schemeClr val="bg1">
              <a:lumMod val="95000"/>
            </a:schemeClr>
          </a:solidFill>
          <a:ln>
            <a:noFill/>
          </a:ln>
        </p:spPr>
        <p:txBody>
          <a:bodyPr lIns="822960" anchor="ctr">
            <a:normAutofit/>
          </a:bodyPr>
          <a:lstStyle>
            <a:lvl1pPr marL="0" indent="0">
              <a:buNone/>
              <a:defRPr sz="1500" b="0">
                <a:solidFill>
                  <a:schemeClr val="tx2"/>
                </a:solidFill>
                <a:latin typeface="Arial" panose="020B0604020202020204" pitchFamily="34" charset="0"/>
                <a:cs typeface="Arial" panose="020B0604020202020204" pitchFamily="34" charset="0"/>
              </a:defRPr>
            </a:lvl1pPr>
          </a:lstStyle>
          <a:p>
            <a:pPr lvl="0"/>
            <a:r>
              <a:rPr lang="en-US"/>
              <a:t>Section Title</a:t>
            </a:r>
          </a:p>
        </p:txBody>
      </p:sp>
      <p:sp>
        <p:nvSpPr>
          <p:cNvPr id="12" name="Rectangle 11">
            <a:extLst>
              <a:ext uri="{FF2B5EF4-FFF2-40B4-BE49-F238E27FC236}">
                <a16:creationId xmlns:a16="http://schemas.microsoft.com/office/drawing/2014/main" id="{C1AA2BAD-2917-3A4C-BA66-9F02830329E2}"/>
              </a:ext>
            </a:extLst>
          </p:cNvPr>
          <p:cNvSpPr/>
          <p:nvPr userDrawn="1"/>
        </p:nvSpPr>
        <p:spPr>
          <a:xfrm>
            <a:off x="0" y="6670625"/>
            <a:ext cx="9144000" cy="1907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endParaRPr>
          </a:p>
        </p:txBody>
      </p:sp>
      <p:sp>
        <p:nvSpPr>
          <p:cNvPr id="2" name="Title 1">
            <a:extLst>
              <a:ext uri="{FF2B5EF4-FFF2-40B4-BE49-F238E27FC236}">
                <a16:creationId xmlns:a16="http://schemas.microsoft.com/office/drawing/2014/main" id="{23215FA9-1E32-704F-8A2D-0EC07AACEE04}"/>
              </a:ext>
            </a:extLst>
          </p:cNvPr>
          <p:cNvSpPr>
            <a:spLocks noGrp="1"/>
          </p:cNvSpPr>
          <p:nvPr userDrawn="1">
            <p:ph type="title" hasCustomPrompt="1"/>
          </p:nvPr>
        </p:nvSpPr>
        <p:spPr/>
        <p:txBody>
          <a:bodyPr/>
          <a:lstStyle>
            <a:lvl1pPr>
              <a:defRPr/>
            </a:lvl1pPr>
          </a:lstStyle>
          <a:p>
            <a:r>
              <a:rPr lang="en-US"/>
              <a:t>Table of Contents</a:t>
            </a:r>
          </a:p>
        </p:txBody>
      </p:sp>
      <p:sp>
        <p:nvSpPr>
          <p:cNvPr id="29" name="Text Placeholder 25">
            <a:extLst>
              <a:ext uri="{FF2B5EF4-FFF2-40B4-BE49-F238E27FC236}">
                <a16:creationId xmlns:a16="http://schemas.microsoft.com/office/drawing/2014/main" id="{4DCAEF44-1C45-EE40-8A77-DD8765775D2C}"/>
              </a:ext>
            </a:extLst>
          </p:cNvPr>
          <p:cNvSpPr>
            <a:spLocks noGrp="1"/>
          </p:cNvSpPr>
          <p:nvPr>
            <p:ph type="body" sz="quarter" idx="14" hasCustomPrompt="1"/>
          </p:nvPr>
        </p:nvSpPr>
        <p:spPr>
          <a:xfrm>
            <a:off x="4744513" y="3404843"/>
            <a:ext cx="4000825" cy="758952"/>
          </a:xfrm>
          <a:solidFill>
            <a:schemeClr val="bg1">
              <a:lumMod val="95000"/>
            </a:schemeClr>
          </a:solidFill>
          <a:ln>
            <a:noFill/>
          </a:ln>
        </p:spPr>
        <p:txBody>
          <a:bodyPr lIns="822960" anchor="ctr">
            <a:normAutofit/>
          </a:bodyPr>
          <a:lstStyle>
            <a:lvl1pPr marL="0" indent="0">
              <a:buNone/>
              <a:defRPr sz="1500" b="0">
                <a:solidFill>
                  <a:schemeClr val="tx2"/>
                </a:solidFill>
                <a:latin typeface="Arial" panose="020B0604020202020204" pitchFamily="34" charset="0"/>
                <a:cs typeface="Arial" panose="020B0604020202020204" pitchFamily="34" charset="0"/>
              </a:defRPr>
            </a:lvl1pPr>
          </a:lstStyle>
          <a:p>
            <a:pPr lvl="0"/>
            <a:r>
              <a:rPr lang="en-US"/>
              <a:t>Section Title</a:t>
            </a:r>
          </a:p>
        </p:txBody>
      </p:sp>
      <p:sp>
        <p:nvSpPr>
          <p:cNvPr id="30" name="Text Placeholder 25">
            <a:extLst>
              <a:ext uri="{FF2B5EF4-FFF2-40B4-BE49-F238E27FC236}">
                <a16:creationId xmlns:a16="http://schemas.microsoft.com/office/drawing/2014/main" id="{CD44DF17-A9AF-3F46-8F52-E55B61489ED7}"/>
              </a:ext>
            </a:extLst>
          </p:cNvPr>
          <p:cNvSpPr>
            <a:spLocks noGrp="1"/>
          </p:cNvSpPr>
          <p:nvPr>
            <p:ph type="body" sz="quarter" idx="15" hasCustomPrompt="1"/>
          </p:nvPr>
        </p:nvSpPr>
        <p:spPr>
          <a:xfrm>
            <a:off x="4744513" y="4788953"/>
            <a:ext cx="4000825" cy="758952"/>
          </a:xfrm>
          <a:solidFill>
            <a:schemeClr val="bg1">
              <a:lumMod val="95000"/>
            </a:schemeClr>
          </a:solidFill>
          <a:ln>
            <a:noFill/>
          </a:ln>
        </p:spPr>
        <p:txBody>
          <a:bodyPr lIns="822960" anchor="ctr">
            <a:normAutofit/>
          </a:bodyPr>
          <a:lstStyle>
            <a:lvl1pPr marL="0" indent="0">
              <a:buNone/>
              <a:defRPr sz="1500" b="0">
                <a:solidFill>
                  <a:schemeClr val="tx2"/>
                </a:solidFill>
                <a:latin typeface="Arial" panose="020B0604020202020204" pitchFamily="34" charset="0"/>
                <a:cs typeface="Arial" panose="020B0604020202020204" pitchFamily="34" charset="0"/>
              </a:defRPr>
            </a:lvl1pPr>
          </a:lstStyle>
          <a:p>
            <a:pPr lvl="0"/>
            <a:r>
              <a:rPr lang="en-US"/>
              <a:t>Section Title</a:t>
            </a:r>
          </a:p>
        </p:txBody>
      </p:sp>
      <p:sp>
        <p:nvSpPr>
          <p:cNvPr id="31" name="Text Placeholder 25">
            <a:extLst>
              <a:ext uri="{FF2B5EF4-FFF2-40B4-BE49-F238E27FC236}">
                <a16:creationId xmlns:a16="http://schemas.microsoft.com/office/drawing/2014/main" id="{26BABACC-5BCF-9C47-8C17-937659A2C190}"/>
              </a:ext>
            </a:extLst>
          </p:cNvPr>
          <p:cNvSpPr>
            <a:spLocks noGrp="1"/>
          </p:cNvSpPr>
          <p:nvPr>
            <p:ph type="body" sz="quarter" idx="16" hasCustomPrompt="1"/>
          </p:nvPr>
        </p:nvSpPr>
        <p:spPr>
          <a:xfrm>
            <a:off x="4744513" y="2020731"/>
            <a:ext cx="4000825" cy="758952"/>
          </a:xfrm>
          <a:solidFill>
            <a:schemeClr val="bg1">
              <a:lumMod val="95000"/>
            </a:schemeClr>
          </a:solidFill>
          <a:ln>
            <a:noFill/>
          </a:ln>
        </p:spPr>
        <p:txBody>
          <a:bodyPr lIns="822960" anchor="ctr">
            <a:normAutofit/>
          </a:bodyPr>
          <a:lstStyle>
            <a:lvl1pPr marL="0" indent="0">
              <a:buNone/>
              <a:defRPr sz="1500" b="0">
                <a:solidFill>
                  <a:schemeClr val="tx2"/>
                </a:solidFill>
                <a:latin typeface="Arial" panose="020B0604020202020204" pitchFamily="34" charset="0"/>
                <a:cs typeface="Arial" panose="020B0604020202020204" pitchFamily="34" charset="0"/>
              </a:defRPr>
            </a:lvl1pPr>
          </a:lstStyle>
          <a:p>
            <a:pPr lvl="0"/>
            <a:r>
              <a:rPr lang="en-US"/>
              <a:t>Section Title</a:t>
            </a:r>
          </a:p>
        </p:txBody>
      </p:sp>
      <p:sp>
        <p:nvSpPr>
          <p:cNvPr id="3" name="Footer Placeholder 2">
            <a:extLst>
              <a:ext uri="{FF2B5EF4-FFF2-40B4-BE49-F238E27FC236}">
                <a16:creationId xmlns:a16="http://schemas.microsoft.com/office/drawing/2014/main" id="{3FD13CE7-0157-D04F-9A8F-7A94FE059A34}"/>
              </a:ext>
            </a:extLst>
          </p:cNvPr>
          <p:cNvSpPr>
            <a:spLocks noGrp="1"/>
          </p:cNvSpPr>
          <p:nvPr>
            <p:ph type="ftr" sz="quarter" idx="17"/>
          </p:nvPr>
        </p:nvSpPr>
        <p:spPr/>
        <p:txBody>
          <a:bodyPr/>
          <a:lstStyle/>
          <a:p>
            <a:pPr algn="r"/>
            <a:r>
              <a:rPr lang="en-US"/>
              <a:t>Public Health Fusion Cell |</a:t>
            </a:r>
            <a:endParaRPr lang="en-US" b="1"/>
          </a:p>
        </p:txBody>
      </p:sp>
      <p:sp>
        <p:nvSpPr>
          <p:cNvPr id="4" name="Slide Number Placeholder 3">
            <a:extLst>
              <a:ext uri="{FF2B5EF4-FFF2-40B4-BE49-F238E27FC236}">
                <a16:creationId xmlns:a16="http://schemas.microsoft.com/office/drawing/2014/main" id="{3B97C460-B4C5-ED4E-80A6-B6626A23EA8C}"/>
              </a:ext>
            </a:extLst>
          </p:cNvPr>
          <p:cNvSpPr>
            <a:spLocks noGrp="1"/>
          </p:cNvSpPr>
          <p:nvPr>
            <p:ph type="sldNum" sz="quarter" idx="18"/>
          </p:nvPr>
        </p:nvSpPr>
        <p:spPr/>
        <p:txBody>
          <a:bodyPr/>
          <a:lstStyle/>
          <a:p>
            <a:fld id="{75D19296-C1D5-624E-9CD9-BEC27DF79645}" type="slidenum">
              <a:rPr lang="en-US" smtClean="0"/>
              <a:pPr/>
              <a:t>‹#›</a:t>
            </a:fld>
            <a:endParaRPr lang="en-US" sz="900"/>
          </a:p>
        </p:txBody>
      </p:sp>
      <p:sp>
        <p:nvSpPr>
          <p:cNvPr id="38" name="Rectangle 37">
            <a:extLst>
              <a:ext uri="{FF2B5EF4-FFF2-40B4-BE49-F238E27FC236}">
                <a16:creationId xmlns:a16="http://schemas.microsoft.com/office/drawing/2014/main" id="{82177558-D505-3743-AC72-C4E9F8176303}"/>
              </a:ext>
            </a:extLst>
          </p:cNvPr>
          <p:cNvSpPr/>
          <p:nvPr userDrawn="1"/>
        </p:nvSpPr>
        <p:spPr>
          <a:xfrm>
            <a:off x="0" y="0"/>
            <a:ext cx="9144000" cy="1319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endParaRPr>
          </a:p>
        </p:txBody>
      </p:sp>
    </p:spTree>
    <p:extLst>
      <p:ext uri="{BB962C8B-B14F-4D97-AF65-F5344CB8AC3E}">
        <p14:creationId xmlns:p14="http://schemas.microsoft.com/office/powerpoint/2010/main" val="38125469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9_Divider Slide - Accent">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D6DF4A3-CD46-1147-9D9B-CE24119ED834}"/>
              </a:ext>
            </a:extLst>
          </p:cNvPr>
          <p:cNvSpPr/>
          <p:nvPr userDrawn="1"/>
        </p:nvSpPr>
        <p:spPr>
          <a:xfrm>
            <a:off x="0" y="1"/>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endParaRPr>
          </a:p>
        </p:txBody>
      </p:sp>
      <p:sp>
        <p:nvSpPr>
          <p:cNvPr id="6" name="Title Placeholder 1">
            <a:extLst>
              <a:ext uri="{FF2B5EF4-FFF2-40B4-BE49-F238E27FC236}">
                <a16:creationId xmlns:a16="http://schemas.microsoft.com/office/drawing/2014/main" id="{8D862928-3773-D144-BAC9-A470674E72FF}"/>
              </a:ext>
            </a:extLst>
          </p:cNvPr>
          <p:cNvSpPr>
            <a:spLocks noGrp="1"/>
          </p:cNvSpPr>
          <p:nvPr>
            <p:ph type="title" hasCustomPrompt="1"/>
          </p:nvPr>
        </p:nvSpPr>
        <p:spPr>
          <a:xfrm>
            <a:off x="1275160" y="2126833"/>
            <a:ext cx="7240190" cy="2604336"/>
          </a:xfrm>
          <a:prstGeom prst="rect">
            <a:avLst/>
          </a:prstGeom>
        </p:spPr>
        <p:txBody>
          <a:bodyPr vert="horz" lIns="91440" tIns="45720" rIns="91440" bIns="45720" rtlCol="0" anchor="ctr">
            <a:normAutofit/>
          </a:bodyPr>
          <a:lstStyle>
            <a:lvl1pPr algn="l">
              <a:defRPr sz="4050">
                <a:solidFill>
                  <a:schemeClr val="tx1"/>
                </a:solidFill>
              </a:defRPr>
            </a:lvl1pPr>
          </a:lstStyle>
          <a:p>
            <a:r>
              <a:rPr lang="en-US"/>
              <a:t>Divider Slide</a:t>
            </a:r>
            <a:br>
              <a:rPr lang="en-US"/>
            </a:br>
            <a:r>
              <a:rPr lang="en-US"/>
              <a:t>Title Case</a:t>
            </a:r>
            <a:br>
              <a:rPr lang="en-US"/>
            </a:br>
            <a:r>
              <a:rPr lang="en-US"/>
              <a:t>Three Line Limit</a:t>
            </a:r>
          </a:p>
        </p:txBody>
      </p:sp>
      <p:cxnSp>
        <p:nvCxnSpPr>
          <p:cNvPr id="9" name="Straight Connector 8">
            <a:extLst>
              <a:ext uri="{FF2B5EF4-FFF2-40B4-BE49-F238E27FC236}">
                <a16:creationId xmlns:a16="http://schemas.microsoft.com/office/drawing/2014/main" id="{315D1593-DE91-7440-B170-643A1FCED3EA}"/>
              </a:ext>
            </a:extLst>
          </p:cNvPr>
          <p:cNvCxnSpPr>
            <a:cxnSpLocks/>
          </p:cNvCxnSpPr>
          <p:nvPr/>
        </p:nvCxnSpPr>
        <p:spPr>
          <a:xfrm>
            <a:off x="1100137" y="2126832"/>
            <a:ext cx="0" cy="2604336"/>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8117113"/>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0_Divider Slide - Midnight">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D6DF4A3-CD46-1147-9D9B-CE24119ED834}"/>
              </a:ext>
            </a:extLst>
          </p:cNvPr>
          <p:cNvSpPr/>
          <p:nvPr userDrawn="1"/>
        </p:nvSpPr>
        <p:spPr>
          <a:xfrm>
            <a:off x="0" y="1"/>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endParaRPr>
          </a:p>
        </p:txBody>
      </p:sp>
      <p:sp>
        <p:nvSpPr>
          <p:cNvPr id="6" name="Title Placeholder 1">
            <a:extLst>
              <a:ext uri="{FF2B5EF4-FFF2-40B4-BE49-F238E27FC236}">
                <a16:creationId xmlns:a16="http://schemas.microsoft.com/office/drawing/2014/main" id="{8D862928-3773-D144-BAC9-A470674E72FF}"/>
              </a:ext>
            </a:extLst>
          </p:cNvPr>
          <p:cNvSpPr>
            <a:spLocks noGrp="1"/>
          </p:cNvSpPr>
          <p:nvPr>
            <p:ph type="title" hasCustomPrompt="1"/>
          </p:nvPr>
        </p:nvSpPr>
        <p:spPr>
          <a:xfrm>
            <a:off x="1275160" y="2126833"/>
            <a:ext cx="7240190" cy="2604336"/>
          </a:xfrm>
          <a:prstGeom prst="rect">
            <a:avLst/>
          </a:prstGeom>
        </p:spPr>
        <p:txBody>
          <a:bodyPr vert="horz" lIns="91440" tIns="45720" rIns="91440" bIns="45720" rtlCol="0" anchor="ctr">
            <a:normAutofit/>
          </a:bodyPr>
          <a:lstStyle>
            <a:lvl1pPr algn="l">
              <a:defRPr sz="4050">
                <a:solidFill>
                  <a:schemeClr val="tx1"/>
                </a:solidFill>
              </a:defRPr>
            </a:lvl1pPr>
          </a:lstStyle>
          <a:p>
            <a:r>
              <a:rPr lang="en-US"/>
              <a:t>Divider Slide</a:t>
            </a:r>
            <a:br>
              <a:rPr lang="en-US"/>
            </a:br>
            <a:r>
              <a:rPr lang="en-US"/>
              <a:t>Title Case</a:t>
            </a:r>
            <a:br>
              <a:rPr lang="en-US"/>
            </a:br>
            <a:r>
              <a:rPr lang="en-US"/>
              <a:t>Three Line Limit</a:t>
            </a:r>
          </a:p>
        </p:txBody>
      </p:sp>
      <p:cxnSp>
        <p:nvCxnSpPr>
          <p:cNvPr id="9" name="Straight Connector 8">
            <a:extLst>
              <a:ext uri="{FF2B5EF4-FFF2-40B4-BE49-F238E27FC236}">
                <a16:creationId xmlns:a16="http://schemas.microsoft.com/office/drawing/2014/main" id="{315D1593-DE91-7440-B170-643A1FCED3EA}"/>
              </a:ext>
            </a:extLst>
          </p:cNvPr>
          <p:cNvCxnSpPr>
            <a:cxnSpLocks/>
          </p:cNvCxnSpPr>
          <p:nvPr/>
        </p:nvCxnSpPr>
        <p:spPr>
          <a:xfrm>
            <a:off x="1100137" y="2126832"/>
            <a:ext cx="0" cy="26043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0124019"/>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1_Divider Slide - White">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D6DF4A3-CD46-1147-9D9B-CE24119ED834}"/>
              </a:ext>
            </a:extLst>
          </p:cNvPr>
          <p:cNvSpPr/>
          <p:nvPr userDrawn="1"/>
        </p:nvSpPr>
        <p:spPr>
          <a:xfrm>
            <a:off x="0" y="1"/>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endParaRPr>
          </a:p>
        </p:txBody>
      </p:sp>
      <p:sp>
        <p:nvSpPr>
          <p:cNvPr id="6" name="Title Placeholder 1">
            <a:extLst>
              <a:ext uri="{FF2B5EF4-FFF2-40B4-BE49-F238E27FC236}">
                <a16:creationId xmlns:a16="http://schemas.microsoft.com/office/drawing/2014/main" id="{8D862928-3773-D144-BAC9-A470674E72FF}"/>
              </a:ext>
            </a:extLst>
          </p:cNvPr>
          <p:cNvSpPr>
            <a:spLocks noGrp="1"/>
          </p:cNvSpPr>
          <p:nvPr>
            <p:ph type="title" hasCustomPrompt="1"/>
          </p:nvPr>
        </p:nvSpPr>
        <p:spPr>
          <a:xfrm>
            <a:off x="1275160" y="2126833"/>
            <a:ext cx="7240190" cy="2604336"/>
          </a:xfrm>
          <a:prstGeom prst="rect">
            <a:avLst/>
          </a:prstGeom>
        </p:spPr>
        <p:txBody>
          <a:bodyPr vert="horz" lIns="91440" tIns="45720" rIns="91440" bIns="45720" rtlCol="0" anchor="ctr">
            <a:normAutofit/>
          </a:bodyPr>
          <a:lstStyle>
            <a:lvl1pPr algn="l">
              <a:defRPr sz="4050">
                <a:solidFill>
                  <a:schemeClr val="bg2"/>
                </a:solidFill>
              </a:defRPr>
            </a:lvl1pPr>
          </a:lstStyle>
          <a:p>
            <a:r>
              <a:rPr lang="en-US"/>
              <a:t>Divider Slide</a:t>
            </a:r>
            <a:br>
              <a:rPr lang="en-US"/>
            </a:br>
            <a:r>
              <a:rPr lang="en-US"/>
              <a:t>Title Case</a:t>
            </a:r>
            <a:br>
              <a:rPr lang="en-US"/>
            </a:br>
            <a:r>
              <a:rPr lang="en-US"/>
              <a:t>Three Line Limit</a:t>
            </a:r>
          </a:p>
        </p:txBody>
      </p:sp>
      <p:cxnSp>
        <p:nvCxnSpPr>
          <p:cNvPr id="9" name="Straight Connector 8">
            <a:extLst>
              <a:ext uri="{FF2B5EF4-FFF2-40B4-BE49-F238E27FC236}">
                <a16:creationId xmlns:a16="http://schemas.microsoft.com/office/drawing/2014/main" id="{315D1593-DE91-7440-B170-643A1FCED3EA}"/>
              </a:ext>
            </a:extLst>
          </p:cNvPr>
          <p:cNvCxnSpPr>
            <a:cxnSpLocks/>
          </p:cNvCxnSpPr>
          <p:nvPr/>
        </p:nvCxnSpPr>
        <p:spPr>
          <a:xfrm>
            <a:off x="1100137" y="2126832"/>
            <a:ext cx="0" cy="260433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2803088"/>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2"/>
          <p:cNvSpPr>
            <a:spLocks noGrp="1"/>
          </p:cNvSpPr>
          <p:nvPr>
            <p:ph type="body" idx="14"/>
          </p:nvPr>
        </p:nvSpPr>
        <p:spPr>
          <a:xfrm>
            <a:off x="4679846" y="1882621"/>
            <a:ext cx="3465576" cy="3895426"/>
          </a:xfrm>
        </p:spPr>
        <p:txBody>
          <a:bodyPr anchor="t">
            <a:normAutofit/>
          </a:bodyPr>
          <a:lstStyle>
            <a:lvl1pPr marL="0" indent="0">
              <a:buNone/>
              <a:defRPr sz="16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2"/>
          <p:cNvSpPr>
            <a:spLocks noGrp="1"/>
          </p:cNvSpPr>
          <p:nvPr>
            <p:ph type="body" idx="1"/>
          </p:nvPr>
        </p:nvSpPr>
        <p:spPr>
          <a:xfrm>
            <a:off x="956439" y="1882620"/>
            <a:ext cx="3465137" cy="3895427"/>
          </a:xfrm>
        </p:spPr>
        <p:txBody>
          <a:bodyPr anchor="t">
            <a:normAutofit/>
          </a:bodyPr>
          <a:lstStyle>
            <a:lvl1pPr marL="0" indent="0">
              <a:buNone/>
              <a:defRPr sz="16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 name="Date Placeholder 3"/>
          <p:cNvSpPr>
            <a:spLocks noGrp="1"/>
          </p:cNvSpPr>
          <p:nvPr>
            <p:ph type="dt" sz="half" idx="10"/>
          </p:nvPr>
        </p:nvSpPr>
        <p:spPr>
          <a:xfrm>
            <a:off x="956439" y="5936345"/>
            <a:ext cx="1293548" cy="365125"/>
          </a:xfrm>
          <a:prstGeom prst="rect">
            <a:avLst/>
          </a:prstGeom>
        </p:spPr>
        <p:txBody>
          <a:bodyPr/>
          <a:lstStyle>
            <a:lvl1pPr>
              <a:defRPr>
                <a:solidFill>
                  <a:srgbClr val="989EA3"/>
                </a:solidFill>
              </a:defRPr>
            </a:lvl1pPr>
          </a:lstStyle>
          <a:p>
            <a:fld id="{A3F11EEC-60B6-DF4B-A821-B910872C5F64}" type="datetimeFigureOut">
              <a:rPr lang="en-US" smtClean="0"/>
              <a:pPr/>
              <a:t>2/25/2021</a:t>
            </a:fld>
            <a:endParaRPr lang="en-US"/>
          </a:p>
        </p:txBody>
      </p:sp>
      <p:sp>
        <p:nvSpPr>
          <p:cNvPr id="11" name="Footer Placeholder 4"/>
          <p:cNvSpPr>
            <a:spLocks noGrp="1"/>
          </p:cNvSpPr>
          <p:nvPr>
            <p:ph type="ftr" sz="quarter" idx="11"/>
          </p:nvPr>
        </p:nvSpPr>
        <p:spPr>
          <a:xfrm>
            <a:off x="2265667" y="5936345"/>
            <a:ext cx="3355380" cy="365125"/>
          </a:xfrm>
          <a:prstGeom prst="rect">
            <a:avLst/>
          </a:prstGeom>
        </p:spPr>
        <p:txBody>
          <a:bodyPr/>
          <a:lstStyle>
            <a:lvl1pPr algn="ctr">
              <a:defRPr>
                <a:solidFill>
                  <a:srgbClr val="989EA3"/>
                </a:solidFill>
              </a:defRPr>
            </a:lvl1pPr>
          </a:lstStyle>
          <a:p>
            <a:endParaRPr lang="en-US"/>
          </a:p>
        </p:txBody>
      </p:sp>
      <p:sp>
        <p:nvSpPr>
          <p:cNvPr id="12" name="Slide Number Placeholder 5"/>
          <p:cNvSpPr>
            <a:spLocks noGrp="1"/>
          </p:cNvSpPr>
          <p:nvPr>
            <p:ph type="sldNum" sz="quarter" idx="12"/>
          </p:nvPr>
        </p:nvSpPr>
        <p:spPr>
          <a:xfrm>
            <a:off x="5621047" y="5936345"/>
            <a:ext cx="1262187" cy="365125"/>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a:p>
        </p:txBody>
      </p:sp>
    </p:spTree>
    <p:extLst>
      <p:ext uri="{BB962C8B-B14F-4D97-AF65-F5344CB8AC3E}">
        <p14:creationId xmlns:p14="http://schemas.microsoft.com/office/powerpoint/2010/main" val="33905707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DCDD859-3CE7-9B4E-BC5C-FA180057A213}"/>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14074" r="14074"/>
          <a:stretch/>
        </p:blipFill>
        <p:spPr>
          <a:xfrm>
            <a:off x="0" y="0"/>
            <a:ext cx="9144000" cy="6858000"/>
          </a:xfrm>
          <a:prstGeom prst="rect">
            <a:avLst/>
          </a:prstGeom>
        </p:spPr>
      </p:pic>
      <p:sp>
        <p:nvSpPr>
          <p:cNvPr id="6" name="TextBox 5">
            <a:extLst>
              <a:ext uri="{FF2B5EF4-FFF2-40B4-BE49-F238E27FC236}">
                <a16:creationId xmlns:a16="http://schemas.microsoft.com/office/drawing/2014/main" id="{779D34E7-D9C4-6447-B6DA-BA7B3EE07951}"/>
              </a:ext>
            </a:extLst>
          </p:cNvPr>
          <p:cNvSpPr txBox="1"/>
          <p:nvPr userDrawn="1"/>
        </p:nvSpPr>
        <p:spPr>
          <a:xfrm>
            <a:off x="187494" y="6452707"/>
            <a:ext cx="1353897" cy="196208"/>
          </a:xfrm>
          <a:prstGeom prst="rect">
            <a:avLst/>
          </a:prstGeom>
          <a:noFill/>
        </p:spPr>
        <p:txBody>
          <a:bodyPr wrap="none" rtlCol="0">
            <a:spAutoFit/>
          </a:bodyPr>
          <a:lstStyle/>
          <a:p>
            <a:r>
              <a:rPr lang="en-US" sz="675" spc="60" baseline="0">
                <a:solidFill>
                  <a:schemeClr val="tx1">
                    <a:lumMod val="50000"/>
                    <a:lumOff val="50000"/>
                  </a:schemeClr>
                </a:solidFill>
                <a:latin typeface="Arial" panose="020B0604020202020204" pitchFamily="34" charset="0"/>
                <a:cs typeface="Arial" panose="020B0604020202020204" pitchFamily="34" charset="0"/>
              </a:rPr>
              <a:t>© McChrystal Group, LLC</a:t>
            </a:r>
          </a:p>
        </p:txBody>
      </p:sp>
    </p:spTree>
    <p:extLst>
      <p:ext uri="{BB962C8B-B14F-4D97-AF65-F5344CB8AC3E}">
        <p14:creationId xmlns:p14="http://schemas.microsoft.com/office/powerpoint/2010/main" val="41656950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8_Blank Slide - Midnigh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1FBE78A-A14E-D44A-AAD1-A307B817DC03}"/>
              </a:ext>
            </a:extLst>
          </p:cNvPr>
          <p:cNvSpPr/>
          <p:nvPr userDrawn="1"/>
        </p:nvSpPr>
        <p:spPr>
          <a:xfrm>
            <a:off x="0" y="0"/>
            <a:ext cx="914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Arial" panose="020B0604020202020204" pitchFamily="34" charset="0"/>
            </a:endParaRPr>
          </a:p>
        </p:txBody>
      </p:sp>
      <p:pic>
        <p:nvPicPr>
          <p:cNvPr id="3" name="Picture 2">
            <a:extLst>
              <a:ext uri="{FF2B5EF4-FFF2-40B4-BE49-F238E27FC236}">
                <a16:creationId xmlns:a16="http://schemas.microsoft.com/office/drawing/2014/main" id="{B45C22F9-02E9-3A47-8C7B-90C479A3A625}"/>
              </a:ext>
            </a:extLst>
          </p:cNvPr>
          <p:cNvPicPr>
            <a:picLocks noChangeAspect="1"/>
          </p:cNvPicPr>
          <p:nvPr userDrawn="1"/>
        </p:nvPicPr>
        <p:blipFill>
          <a:blip r:embed="rId2"/>
          <a:stretch>
            <a:fillRect/>
          </a:stretch>
        </p:blipFill>
        <p:spPr>
          <a:xfrm>
            <a:off x="0" y="6736207"/>
            <a:ext cx="9144000" cy="131944"/>
          </a:xfrm>
          <a:prstGeom prst="rect">
            <a:avLst/>
          </a:prstGeom>
        </p:spPr>
      </p:pic>
      <p:sp>
        <p:nvSpPr>
          <p:cNvPr id="2" name="Footer Placeholder 1">
            <a:extLst>
              <a:ext uri="{FF2B5EF4-FFF2-40B4-BE49-F238E27FC236}">
                <a16:creationId xmlns:a16="http://schemas.microsoft.com/office/drawing/2014/main" id="{7B229ABC-E310-A44F-8798-627B7769000A}"/>
              </a:ext>
            </a:extLst>
          </p:cNvPr>
          <p:cNvSpPr>
            <a:spLocks noGrp="1"/>
          </p:cNvSpPr>
          <p:nvPr>
            <p:ph type="ftr" sz="quarter" idx="10"/>
          </p:nvPr>
        </p:nvSpPr>
        <p:spPr/>
        <p:txBody>
          <a:bodyPr/>
          <a:lstStyle/>
          <a:p>
            <a:pPr algn="r"/>
            <a:r>
              <a:rPr lang="en-US"/>
              <a:t>Public Health Fusion Cell |</a:t>
            </a:r>
          </a:p>
        </p:txBody>
      </p:sp>
      <p:sp>
        <p:nvSpPr>
          <p:cNvPr id="9" name="Slide Number Placeholder 8">
            <a:extLst>
              <a:ext uri="{FF2B5EF4-FFF2-40B4-BE49-F238E27FC236}">
                <a16:creationId xmlns:a16="http://schemas.microsoft.com/office/drawing/2014/main" id="{54737EB8-8FD7-5548-AEA7-5FBE3793D2F1}"/>
              </a:ext>
            </a:extLst>
          </p:cNvPr>
          <p:cNvSpPr>
            <a:spLocks noGrp="1"/>
          </p:cNvSpPr>
          <p:nvPr>
            <p:ph type="sldNum" sz="quarter" idx="11"/>
          </p:nvPr>
        </p:nvSpPr>
        <p:spPr/>
        <p:txBody>
          <a:bodyPr/>
          <a:lstStyle/>
          <a:p>
            <a:fld id="{75D19296-C1D5-624E-9CD9-BEC27DF79645}" type="slidenum">
              <a:rPr lang="en-US" smtClean="0"/>
              <a:pPr/>
              <a:t>‹#›</a:t>
            </a:fld>
            <a:endParaRPr lang="en-US" sz="900"/>
          </a:p>
        </p:txBody>
      </p:sp>
    </p:spTree>
    <p:extLst>
      <p:ext uri="{BB962C8B-B14F-4D97-AF65-F5344CB8AC3E}">
        <p14:creationId xmlns:p14="http://schemas.microsoft.com/office/powerpoint/2010/main" val="36599943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4_Title - 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30762-B6EF-EA43-9630-808C46181827}"/>
              </a:ext>
            </a:extLst>
          </p:cNvPr>
          <p:cNvSpPr>
            <a:spLocks noGrp="1"/>
          </p:cNvSpPr>
          <p:nvPr>
            <p:ph type="title" hasCustomPrompt="1"/>
          </p:nvPr>
        </p:nvSpPr>
        <p:spPr/>
        <p:txBody>
          <a:bodyPr/>
          <a:lstStyle>
            <a:lvl1pPr>
              <a:defRPr/>
            </a:lvl1pPr>
          </a:lstStyle>
          <a:p>
            <a:r>
              <a:rPr lang="en-US"/>
              <a:t>Title of Slide</a:t>
            </a:r>
          </a:p>
        </p:txBody>
      </p:sp>
      <p:sp>
        <p:nvSpPr>
          <p:cNvPr id="3" name="Slide Number Placeholder 2">
            <a:extLst>
              <a:ext uri="{FF2B5EF4-FFF2-40B4-BE49-F238E27FC236}">
                <a16:creationId xmlns:a16="http://schemas.microsoft.com/office/drawing/2014/main" id="{0D70DF48-6965-394D-B248-2902B542860F}"/>
              </a:ext>
            </a:extLst>
          </p:cNvPr>
          <p:cNvSpPr>
            <a:spLocks noGrp="1"/>
          </p:cNvSpPr>
          <p:nvPr>
            <p:ph type="sldNum" sz="quarter" idx="10"/>
          </p:nvPr>
        </p:nvSpPr>
        <p:spPr/>
        <p:txBody>
          <a:bodyPr/>
          <a:lstStyle/>
          <a:p>
            <a:fld id="{75D19296-C1D5-624E-9CD9-BEC27DF79645}" type="slidenum">
              <a:rPr lang="en-US" smtClean="0"/>
              <a:pPr/>
              <a:t>‹#›</a:t>
            </a:fld>
            <a:endParaRPr lang="en-US"/>
          </a:p>
        </p:txBody>
      </p:sp>
      <p:sp>
        <p:nvSpPr>
          <p:cNvPr id="4" name="Footer Placeholder 3">
            <a:extLst>
              <a:ext uri="{FF2B5EF4-FFF2-40B4-BE49-F238E27FC236}">
                <a16:creationId xmlns:a16="http://schemas.microsoft.com/office/drawing/2014/main" id="{CECFDA4D-C5CA-DF4F-B333-C529901FEACC}"/>
              </a:ext>
            </a:extLst>
          </p:cNvPr>
          <p:cNvSpPr>
            <a:spLocks noGrp="1"/>
          </p:cNvSpPr>
          <p:nvPr>
            <p:ph type="ftr" sz="quarter" idx="11"/>
          </p:nvPr>
        </p:nvSpPr>
        <p:spPr/>
        <p:txBody>
          <a:bodyPr/>
          <a:lstStyle/>
          <a:p>
            <a:pPr algn="r"/>
            <a:r>
              <a:rPr lang="en-US"/>
              <a:t>Public Health Fusion Cell |</a:t>
            </a:r>
          </a:p>
        </p:txBody>
      </p:sp>
    </p:spTree>
    <p:extLst>
      <p:ext uri="{BB962C8B-B14F-4D97-AF65-F5344CB8AC3E}">
        <p14:creationId xmlns:p14="http://schemas.microsoft.com/office/powerpoint/2010/main" val="28073310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3_Title - Content">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46E0DA13-AF26-364F-9CA5-AFB2FC6DF5F0}"/>
              </a:ext>
            </a:extLst>
          </p:cNvPr>
          <p:cNvSpPr>
            <a:spLocks noGrp="1"/>
          </p:cNvSpPr>
          <p:nvPr>
            <p:ph idx="1"/>
          </p:nvPr>
        </p:nvSpPr>
        <p:spPr>
          <a:xfrm>
            <a:off x="257176" y="1125416"/>
            <a:ext cx="8601075" cy="5230935"/>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74030762-B6EF-EA43-9630-808C46181827}"/>
              </a:ext>
            </a:extLst>
          </p:cNvPr>
          <p:cNvSpPr>
            <a:spLocks noGrp="1"/>
          </p:cNvSpPr>
          <p:nvPr>
            <p:ph type="title" hasCustomPrompt="1"/>
          </p:nvPr>
        </p:nvSpPr>
        <p:spPr/>
        <p:txBody>
          <a:bodyPr/>
          <a:lstStyle>
            <a:lvl1pPr>
              <a:defRPr/>
            </a:lvl1pPr>
          </a:lstStyle>
          <a:p>
            <a:r>
              <a:rPr lang="en-US"/>
              <a:t>Title of Slide</a:t>
            </a:r>
          </a:p>
        </p:txBody>
      </p:sp>
      <p:sp>
        <p:nvSpPr>
          <p:cNvPr id="4" name="Footer Placeholder 3">
            <a:extLst>
              <a:ext uri="{FF2B5EF4-FFF2-40B4-BE49-F238E27FC236}">
                <a16:creationId xmlns:a16="http://schemas.microsoft.com/office/drawing/2014/main" id="{25A1ED6B-A76A-B946-9019-F44DFC1B3540}"/>
              </a:ext>
            </a:extLst>
          </p:cNvPr>
          <p:cNvSpPr>
            <a:spLocks noGrp="1"/>
          </p:cNvSpPr>
          <p:nvPr>
            <p:ph type="ftr" sz="quarter" idx="10"/>
          </p:nvPr>
        </p:nvSpPr>
        <p:spPr/>
        <p:txBody>
          <a:bodyPr/>
          <a:lstStyle/>
          <a:p>
            <a:pPr algn="r"/>
            <a:r>
              <a:rPr lang="en-US"/>
              <a:t>Public Health Fusion Cell |</a:t>
            </a:r>
          </a:p>
        </p:txBody>
      </p:sp>
      <p:sp>
        <p:nvSpPr>
          <p:cNvPr id="9" name="Slide Number Placeholder 8">
            <a:extLst>
              <a:ext uri="{FF2B5EF4-FFF2-40B4-BE49-F238E27FC236}">
                <a16:creationId xmlns:a16="http://schemas.microsoft.com/office/drawing/2014/main" id="{116BF1DF-3845-264F-8F52-37BFE67797D2}"/>
              </a:ext>
            </a:extLst>
          </p:cNvPr>
          <p:cNvSpPr>
            <a:spLocks noGrp="1"/>
          </p:cNvSpPr>
          <p:nvPr>
            <p:ph type="sldNum" sz="quarter" idx="11"/>
          </p:nvPr>
        </p:nvSpPr>
        <p:spPr/>
        <p:txBody>
          <a:bodyPr/>
          <a:lstStyle/>
          <a:p>
            <a:fld id="{75D19296-C1D5-624E-9CD9-BEC27DF79645}" type="slidenum">
              <a:rPr lang="en-US" smtClean="0"/>
              <a:pPr/>
              <a:t>‹#›</a:t>
            </a:fld>
            <a:endParaRPr lang="en-US" sz="900"/>
          </a:p>
        </p:txBody>
      </p:sp>
    </p:spTree>
    <p:extLst>
      <p:ext uri="{BB962C8B-B14F-4D97-AF65-F5344CB8AC3E}">
        <p14:creationId xmlns:p14="http://schemas.microsoft.com/office/powerpoint/2010/main" val="2823440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4_Title - Content">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46E0DA13-AF26-364F-9CA5-AFB2FC6DF5F0}"/>
              </a:ext>
            </a:extLst>
          </p:cNvPr>
          <p:cNvSpPr>
            <a:spLocks noGrp="1"/>
          </p:cNvSpPr>
          <p:nvPr>
            <p:ph idx="1"/>
          </p:nvPr>
        </p:nvSpPr>
        <p:spPr>
          <a:xfrm>
            <a:off x="257176" y="2039816"/>
            <a:ext cx="8601075" cy="4316535"/>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74030762-B6EF-EA43-9630-808C46181827}"/>
              </a:ext>
            </a:extLst>
          </p:cNvPr>
          <p:cNvSpPr>
            <a:spLocks noGrp="1"/>
          </p:cNvSpPr>
          <p:nvPr>
            <p:ph type="title" hasCustomPrompt="1"/>
          </p:nvPr>
        </p:nvSpPr>
        <p:spPr/>
        <p:txBody>
          <a:bodyPr/>
          <a:lstStyle>
            <a:lvl1pPr>
              <a:defRPr/>
            </a:lvl1pPr>
          </a:lstStyle>
          <a:p>
            <a:r>
              <a:rPr lang="en-US"/>
              <a:t>Title of Slide</a:t>
            </a:r>
          </a:p>
        </p:txBody>
      </p:sp>
      <p:sp>
        <p:nvSpPr>
          <p:cNvPr id="5" name="Text Placeholder 5">
            <a:extLst>
              <a:ext uri="{FF2B5EF4-FFF2-40B4-BE49-F238E27FC236}">
                <a16:creationId xmlns:a16="http://schemas.microsoft.com/office/drawing/2014/main" id="{F6F25537-8C9E-F647-BCE0-24B8A29046A7}"/>
              </a:ext>
            </a:extLst>
          </p:cNvPr>
          <p:cNvSpPr>
            <a:spLocks noGrp="1"/>
          </p:cNvSpPr>
          <p:nvPr>
            <p:ph type="body" sz="quarter" idx="11" hasCustomPrompt="1"/>
          </p:nvPr>
        </p:nvSpPr>
        <p:spPr>
          <a:xfrm>
            <a:off x="228602" y="1125417"/>
            <a:ext cx="8629649" cy="787789"/>
          </a:xfrm>
        </p:spPr>
        <p:txBody>
          <a:bodyPr>
            <a:noAutofit/>
          </a:bodyPr>
          <a:lstStyle>
            <a:lvl1pPr marL="0" indent="0">
              <a:buNone/>
              <a:defRPr sz="1350" b="1" i="0">
                <a:solidFill>
                  <a:schemeClr val="accent1"/>
                </a:solidFill>
                <a:latin typeface="Arial" panose="020B0604020202020204" pitchFamily="34" charset="0"/>
                <a:cs typeface="Arial" panose="020B0604020202020204" pitchFamily="34" charset="0"/>
              </a:defRPr>
            </a:lvl1pPr>
            <a:lvl2pPr marL="342892" indent="0">
              <a:buNone/>
              <a:defRPr b="1">
                <a:solidFill>
                  <a:schemeClr val="accent1"/>
                </a:solidFill>
                <a:latin typeface="Arial" panose="020B0604020202020204" pitchFamily="34" charset="0"/>
                <a:cs typeface="Arial" panose="020B0604020202020204" pitchFamily="34" charset="0"/>
              </a:defRPr>
            </a:lvl2pPr>
            <a:lvl3pPr marL="685783" indent="0">
              <a:buNone/>
              <a:defRPr b="1">
                <a:solidFill>
                  <a:schemeClr val="accent1"/>
                </a:solidFill>
                <a:latin typeface="Arial" panose="020B0604020202020204" pitchFamily="34" charset="0"/>
                <a:cs typeface="Arial" panose="020B0604020202020204" pitchFamily="34" charset="0"/>
              </a:defRPr>
            </a:lvl3pPr>
            <a:lvl4pPr marL="1028675" indent="0">
              <a:buNone/>
              <a:defRPr b="1">
                <a:solidFill>
                  <a:schemeClr val="accent1"/>
                </a:solidFill>
                <a:latin typeface="Arial" panose="020B0604020202020204" pitchFamily="34" charset="0"/>
                <a:cs typeface="Arial" panose="020B0604020202020204" pitchFamily="34" charset="0"/>
              </a:defRPr>
            </a:lvl4pPr>
            <a:lvl5pPr marL="1371566" indent="0">
              <a:buNone/>
              <a:defRPr b="1">
                <a:solidFill>
                  <a:schemeClr val="accent1"/>
                </a:solidFill>
                <a:latin typeface="Arial" panose="020B0604020202020204" pitchFamily="34" charset="0"/>
                <a:cs typeface="Arial" panose="020B0604020202020204" pitchFamily="34" charset="0"/>
              </a:defRPr>
            </a:lvl5pPr>
          </a:lstStyle>
          <a:p>
            <a:pPr lvl="0"/>
            <a:r>
              <a:rPr lang="en-US"/>
              <a:t>Introductory paragraph placeholder</a:t>
            </a:r>
          </a:p>
        </p:txBody>
      </p:sp>
      <p:sp>
        <p:nvSpPr>
          <p:cNvPr id="4" name="Footer Placeholder 3">
            <a:extLst>
              <a:ext uri="{FF2B5EF4-FFF2-40B4-BE49-F238E27FC236}">
                <a16:creationId xmlns:a16="http://schemas.microsoft.com/office/drawing/2014/main" id="{C7FBCAC0-F6BF-8546-9196-A61A2E9A873D}"/>
              </a:ext>
            </a:extLst>
          </p:cNvPr>
          <p:cNvSpPr>
            <a:spLocks noGrp="1"/>
          </p:cNvSpPr>
          <p:nvPr>
            <p:ph type="ftr" sz="quarter" idx="12"/>
          </p:nvPr>
        </p:nvSpPr>
        <p:spPr/>
        <p:txBody>
          <a:bodyPr/>
          <a:lstStyle/>
          <a:p>
            <a:pPr algn="r"/>
            <a:r>
              <a:rPr lang="en-US"/>
              <a:t>Public Health Fusion Cell |</a:t>
            </a:r>
          </a:p>
        </p:txBody>
      </p:sp>
      <p:sp>
        <p:nvSpPr>
          <p:cNvPr id="8" name="Slide Number Placeholder 7">
            <a:extLst>
              <a:ext uri="{FF2B5EF4-FFF2-40B4-BE49-F238E27FC236}">
                <a16:creationId xmlns:a16="http://schemas.microsoft.com/office/drawing/2014/main" id="{7A6716F6-6EDB-A14C-9875-B625557EE722}"/>
              </a:ext>
            </a:extLst>
          </p:cNvPr>
          <p:cNvSpPr>
            <a:spLocks noGrp="1"/>
          </p:cNvSpPr>
          <p:nvPr>
            <p:ph type="sldNum" sz="quarter" idx="13"/>
          </p:nvPr>
        </p:nvSpPr>
        <p:spPr/>
        <p:txBody>
          <a:bodyPr/>
          <a:lstStyle/>
          <a:p>
            <a:fld id="{75D19296-C1D5-624E-9CD9-BEC27DF79645}" type="slidenum">
              <a:rPr lang="en-US" smtClean="0"/>
              <a:pPr/>
              <a:t>‹#›</a:t>
            </a:fld>
            <a:endParaRPr lang="en-US" sz="900"/>
          </a:p>
        </p:txBody>
      </p:sp>
    </p:spTree>
    <p:extLst>
      <p:ext uri="{BB962C8B-B14F-4D97-AF65-F5344CB8AC3E}">
        <p14:creationId xmlns:p14="http://schemas.microsoft.com/office/powerpoint/2010/main" val="42042701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5_Title - Colum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30762-B6EF-EA43-9630-808C46181827}"/>
              </a:ext>
            </a:extLst>
          </p:cNvPr>
          <p:cNvSpPr>
            <a:spLocks noGrp="1"/>
          </p:cNvSpPr>
          <p:nvPr>
            <p:ph type="title" hasCustomPrompt="1"/>
          </p:nvPr>
        </p:nvSpPr>
        <p:spPr/>
        <p:txBody>
          <a:bodyPr/>
          <a:lstStyle>
            <a:lvl1pPr>
              <a:defRPr/>
            </a:lvl1pPr>
          </a:lstStyle>
          <a:p>
            <a:r>
              <a:rPr lang="en-US"/>
              <a:t>Title of Slide</a:t>
            </a:r>
          </a:p>
        </p:txBody>
      </p:sp>
      <p:sp>
        <p:nvSpPr>
          <p:cNvPr id="4" name="Content Placeholder 2">
            <a:extLst>
              <a:ext uri="{FF2B5EF4-FFF2-40B4-BE49-F238E27FC236}">
                <a16:creationId xmlns:a16="http://schemas.microsoft.com/office/drawing/2014/main" id="{B4A71522-4D50-334A-9513-E21BA4988F8A}"/>
              </a:ext>
            </a:extLst>
          </p:cNvPr>
          <p:cNvSpPr>
            <a:spLocks noGrp="1"/>
          </p:cNvSpPr>
          <p:nvPr>
            <p:ph sz="half" idx="1"/>
          </p:nvPr>
        </p:nvSpPr>
        <p:spPr>
          <a:xfrm>
            <a:off x="257176" y="1214439"/>
            <a:ext cx="4190165" cy="5141912"/>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490D5673-5DEC-8849-A2D2-4C13499386DF}"/>
              </a:ext>
            </a:extLst>
          </p:cNvPr>
          <p:cNvSpPr>
            <a:spLocks noGrp="1"/>
          </p:cNvSpPr>
          <p:nvPr>
            <p:ph sz="half" idx="14"/>
          </p:nvPr>
        </p:nvSpPr>
        <p:spPr>
          <a:xfrm>
            <a:off x="4661297" y="1214439"/>
            <a:ext cx="4190165" cy="5141912"/>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F7E64687-0A37-094E-959B-520828562BD7}"/>
              </a:ext>
            </a:extLst>
          </p:cNvPr>
          <p:cNvSpPr>
            <a:spLocks noGrp="1"/>
          </p:cNvSpPr>
          <p:nvPr>
            <p:ph type="ftr" sz="quarter" idx="15"/>
          </p:nvPr>
        </p:nvSpPr>
        <p:spPr/>
        <p:txBody>
          <a:bodyPr/>
          <a:lstStyle/>
          <a:p>
            <a:pPr algn="r"/>
            <a:r>
              <a:rPr lang="en-US"/>
              <a:t>Public Health Fusion Cell |</a:t>
            </a:r>
          </a:p>
        </p:txBody>
      </p:sp>
      <p:sp>
        <p:nvSpPr>
          <p:cNvPr id="8" name="Slide Number Placeholder 7">
            <a:extLst>
              <a:ext uri="{FF2B5EF4-FFF2-40B4-BE49-F238E27FC236}">
                <a16:creationId xmlns:a16="http://schemas.microsoft.com/office/drawing/2014/main" id="{AFAAA846-7327-3041-8EFD-9B6EF69E3667}"/>
              </a:ext>
            </a:extLst>
          </p:cNvPr>
          <p:cNvSpPr>
            <a:spLocks noGrp="1"/>
          </p:cNvSpPr>
          <p:nvPr>
            <p:ph type="sldNum" sz="quarter" idx="16"/>
          </p:nvPr>
        </p:nvSpPr>
        <p:spPr/>
        <p:txBody>
          <a:bodyPr/>
          <a:lstStyle/>
          <a:p>
            <a:fld id="{75D19296-C1D5-624E-9CD9-BEC27DF79645}" type="slidenum">
              <a:rPr lang="en-US" smtClean="0"/>
              <a:pPr/>
              <a:t>‹#›</a:t>
            </a:fld>
            <a:endParaRPr lang="en-US" sz="900"/>
          </a:p>
        </p:txBody>
      </p:sp>
    </p:spTree>
    <p:extLst>
      <p:ext uri="{BB962C8B-B14F-4D97-AF65-F5344CB8AC3E}">
        <p14:creationId xmlns:p14="http://schemas.microsoft.com/office/powerpoint/2010/main" val="12361920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6_Content Slide - Column 2 Left">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B4A71522-4D50-334A-9513-E21BA4988F8A}"/>
              </a:ext>
            </a:extLst>
          </p:cNvPr>
          <p:cNvSpPr>
            <a:spLocks noGrp="1"/>
          </p:cNvSpPr>
          <p:nvPr>
            <p:ph sz="half" idx="1"/>
          </p:nvPr>
        </p:nvSpPr>
        <p:spPr>
          <a:xfrm>
            <a:off x="257176" y="1214439"/>
            <a:ext cx="2967404" cy="5141912"/>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490D5673-5DEC-8849-A2D2-4C13499386DF}"/>
              </a:ext>
            </a:extLst>
          </p:cNvPr>
          <p:cNvSpPr>
            <a:spLocks noGrp="1"/>
          </p:cNvSpPr>
          <p:nvPr>
            <p:ph sz="half" idx="14"/>
          </p:nvPr>
        </p:nvSpPr>
        <p:spPr>
          <a:xfrm>
            <a:off x="3382705" y="1214439"/>
            <a:ext cx="5468756" cy="5141912"/>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74030762-B6EF-EA43-9630-808C46181827}"/>
              </a:ext>
            </a:extLst>
          </p:cNvPr>
          <p:cNvSpPr>
            <a:spLocks noGrp="1"/>
          </p:cNvSpPr>
          <p:nvPr>
            <p:ph type="title" hasCustomPrompt="1"/>
          </p:nvPr>
        </p:nvSpPr>
        <p:spPr/>
        <p:txBody>
          <a:bodyPr/>
          <a:lstStyle>
            <a:lvl1pPr>
              <a:defRPr/>
            </a:lvl1pPr>
          </a:lstStyle>
          <a:p>
            <a:r>
              <a:rPr lang="en-US"/>
              <a:t>Title of Slide</a:t>
            </a:r>
          </a:p>
        </p:txBody>
      </p:sp>
      <p:sp>
        <p:nvSpPr>
          <p:cNvPr id="7" name="Footer Placeholder 6">
            <a:extLst>
              <a:ext uri="{FF2B5EF4-FFF2-40B4-BE49-F238E27FC236}">
                <a16:creationId xmlns:a16="http://schemas.microsoft.com/office/drawing/2014/main" id="{B32C4D16-8516-0D4B-994C-E0D8866B2F63}"/>
              </a:ext>
            </a:extLst>
          </p:cNvPr>
          <p:cNvSpPr>
            <a:spLocks noGrp="1"/>
          </p:cNvSpPr>
          <p:nvPr>
            <p:ph type="ftr" sz="quarter" idx="15"/>
          </p:nvPr>
        </p:nvSpPr>
        <p:spPr/>
        <p:txBody>
          <a:bodyPr/>
          <a:lstStyle/>
          <a:p>
            <a:pPr algn="r"/>
            <a:r>
              <a:rPr lang="en-US"/>
              <a:t>Public Health Fusion Cell |</a:t>
            </a:r>
          </a:p>
        </p:txBody>
      </p:sp>
      <p:sp>
        <p:nvSpPr>
          <p:cNvPr id="8" name="Slide Number Placeholder 7">
            <a:extLst>
              <a:ext uri="{FF2B5EF4-FFF2-40B4-BE49-F238E27FC236}">
                <a16:creationId xmlns:a16="http://schemas.microsoft.com/office/drawing/2014/main" id="{FDCBC0B9-EB84-FD48-A45E-E75612F55F14}"/>
              </a:ext>
            </a:extLst>
          </p:cNvPr>
          <p:cNvSpPr>
            <a:spLocks noGrp="1"/>
          </p:cNvSpPr>
          <p:nvPr>
            <p:ph type="sldNum" sz="quarter" idx="16"/>
          </p:nvPr>
        </p:nvSpPr>
        <p:spPr/>
        <p:txBody>
          <a:bodyPr/>
          <a:lstStyle/>
          <a:p>
            <a:fld id="{75D19296-C1D5-624E-9CD9-BEC27DF79645}" type="slidenum">
              <a:rPr lang="en-US" smtClean="0"/>
              <a:pPr/>
              <a:t>‹#›</a:t>
            </a:fld>
            <a:endParaRPr lang="en-US" sz="900"/>
          </a:p>
        </p:txBody>
      </p:sp>
    </p:spTree>
    <p:extLst>
      <p:ext uri="{BB962C8B-B14F-4D97-AF65-F5344CB8AC3E}">
        <p14:creationId xmlns:p14="http://schemas.microsoft.com/office/powerpoint/2010/main" val="32030478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7_Content Slide - Two Columns w/ 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C5EDF-57A8-A849-999A-CECAF5D6CA88}"/>
              </a:ext>
            </a:extLst>
          </p:cNvPr>
          <p:cNvSpPr>
            <a:spLocks noGrp="1"/>
          </p:cNvSpPr>
          <p:nvPr>
            <p:ph type="title" hasCustomPrompt="1"/>
          </p:nvPr>
        </p:nvSpPr>
        <p:spPr/>
        <p:txBody>
          <a:bodyPr/>
          <a:lstStyle>
            <a:lvl1pPr>
              <a:defRPr/>
            </a:lvl1pPr>
          </a:lstStyle>
          <a:p>
            <a:r>
              <a:rPr lang="en-US"/>
              <a:t>Title of Slide</a:t>
            </a:r>
          </a:p>
        </p:txBody>
      </p:sp>
      <p:sp>
        <p:nvSpPr>
          <p:cNvPr id="6" name="Text Placeholder 5">
            <a:extLst>
              <a:ext uri="{FF2B5EF4-FFF2-40B4-BE49-F238E27FC236}">
                <a16:creationId xmlns:a16="http://schemas.microsoft.com/office/drawing/2014/main" id="{B2B5A53B-DCE7-DE4B-88BB-87F11126A932}"/>
              </a:ext>
            </a:extLst>
          </p:cNvPr>
          <p:cNvSpPr>
            <a:spLocks noGrp="1"/>
          </p:cNvSpPr>
          <p:nvPr>
            <p:ph type="body" sz="quarter" idx="10" hasCustomPrompt="1"/>
          </p:nvPr>
        </p:nvSpPr>
        <p:spPr>
          <a:xfrm>
            <a:off x="228602" y="1203786"/>
            <a:ext cx="2995979" cy="346721"/>
          </a:xfrm>
        </p:spPr>
        <p:txBody>
          <a:bodyPr>
            <a:noAutofit/>
          </a:bodyPr>
          <a:lstStyle>
            <a:lvl1pPr marL="0" indent="0">
              <a:buNone/>
              <a:defRPr sz="1350" b="1" i="0">
                <a:solidFill>
                  <a:schemeClr val="accent1"/>
                </a:solidFill>
                <a:latin typeface="Arial Black" panose="020B0604020202020204" pitchFamily="34" charset="0"/>
                <a:cs typeface="Arial Black" panose="020B0604020202020204" pitchFamily="34" charset="0"/>
              </a:defRPr>
            </a:lvl1pPr>
            <a:lvl2pPr marL="342892" indent="0">
              <a:buNone/>
              <a:defRPr b="1">
                <a:solidFill>
                  <a:schemeClr val="accent1"/>
                </a:solidFill>
                <a:latin typeface="Arial" panose="020B0604020202020204" pitchFamily="34" charset="0"/>
                <a:cs typeface="Arial" panose="020B0604020202020204" pitchFamily="34" charset="0"/>
              </a:defRPr>
            </a:lvl2pPr>
            <a:lvl3pPr marL="685783" indent="0">
              <a:buNone/>
              <a:defRPr b="1">
                <a:solidFill>
                  <a:schemeClr val="accent1"/>
                </a:solidFill>
                <a:latin typeface="Arial" panose="020B0604020202020204" pitchFamily="34" charset="0"/>
                <a:cs typeface="Arial" panose="020B0604020202020204" pitchFamily="34" charset="0"/>
              </a:defRPr>
            </a:lvl3pPr>
            <a:lvl4pPr marL="1028675" indent="0">
              <a:buNone/>
              <a:defRPr b="1">
                <a:solidFill>
                  <a:schemeClr val="accent1"/>
                </a:solidFill>
                <a:latin typeface="Arial" panose="020B0604020202020204" pitchFamily="34" charset="0"/>
                <a:cs typeface="Arial" panose="020B0604020202020204" pitchFamily="34" charset="0"/>
              </a:defRPr>
            </a:lvl4pPr>
            <a:lvl5pPr marL="1371566" indent="0">
              <a:buNone/>
              <a:defRPr b="1">
                <a:solidFill>
                  <a:schemeClr val="accent1"/>
                </a:solidFill>
                <a:latin typeface="Arial" panose="020B0604020202020204" pitchFamily="34" charset="0"/>
                <a:cs typeface="Arial" panose="020B0604020202020204" pitchFamily="34" charset="0"/>
              </a:defRPr>
            </a:lvl5pPr>
          </a:lstStyle>
          <a:p>
            <a:pPr lvl="0"/>
            <a:r>
              <a:rPr lang="en-US"/>
              <a:t>SUBHEAD</a:t>
            </a:r>
          </a:p>
        </p:txBody>
      </p:sp>
      <p:sp>
        <p:nvSpPr>
          <p:cNvPr id="7" name="Content Placeholder 2">
            <a:extLst>
              <a:ext uri="{FF2B5EF4-FFF2-40B4-BE49-F238E27FC236}">
                <a16:creationId xmlns:a16="http://schemas.microsoft.com/office/drawing/2014/main" id="{43BB08F5-4847-B441-864C-C90620B424D5}"/>
              </a:ext>
            </a:extLst>
          </p:cNvPr>
          <p:cNvSpPr>
            <a:spLocks noGrp="1"/>
          </p:cNvSpPr>
          <p:nvPr>
            <p:ph sz="half" idx="1"/>
          </p:nvPr>
        </p:nvSpPr>
        <p:spPr>
          <a:xfrm>
            <a:off x="257176" y="1550506"/>
            <a:ext cx="2967404" cy="4805847"/>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291C90C7-B663-284D-A18C-8CCA9E5AB85E}"/>
              </a:ext>
            </a:extLst>
          </p:cNvPr>
          <p:cNvSpPr>
            <a:spLocks noGrp="1"/>
          </p:cNvSpPr>
          <p:nvPr>
            <p:ph sz="half" idx="14"/>
          </p:nvPr>
        </p:nvSpPr>
        <p:spPr>
          <a:xfrm>
            <a:off x="3382705" y="1214439"/>
            <a:ext cx="5468756" cy="5141912"/>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0564E273-4A13-B64B-91E6-37B5143A3FB3}"/>
              </a:ext>
            </a:extLst>
          </p:cNvPr>
          <p:cNvSpPr>
            <a:spLocks noGrp="1"/>
          </p:cNvSpPr>
          <p:nvPr>
            <p:ph type="ftr" sz="quarter" idx="15"/>
          </p:nvPr>
        </p:nvSpPr>
        <p:spPr/>
        <p:txBody>
          <a:bodyPr/>
          <a:lstStyle/>
          <a:p>
            <a:pPr algn="r"/>
            <a:r>
              <a:rPr lang="en-US"/>
              <a:t>Public Health Fusion Cell |</a:t>
            </a:r>
          </a:p>
        </p:txBody>
      </p:sp>
      <p:sp>
        <p:nvSpPr>
          <p:cNvPr id="5" name="Slide Number Placeholder 4">
            <a:extLst>
              <a:ext uri="{FF2B5EF4-FFF2-40B4-BE49-F238E27FC236}">
                <a16:creationId xmlns:a16="http://schemas.microsoft.com/office/drawing/2014/main" id="{9BA2C1B1-19CE-244E-B8B3-6DB9D79ECCD1}"/>
              </a:ext>
            </a:extLst>
          </p:cNvPr>
          <p:cNvSpPr>
            <a:spLocks noGrp="1"/>
          </p:cNvSpPr>
          <p:nvPr>
            <p:ph type="sldNum" sz="quarter" idx="16"/>
          </p:nvPr>
        </p:nvSpPr>
        <p:spPr/>
        <p:txBody>
          <a:bodyPr/>
          <a:lstStyle/>
          <a:p>
            <a:fld id="{75D19296-C1D5-624E-9CD9-BEC27DF79645}" type="slidenum">
              <a:rPr lang="en-US" smtClean="0"/>
              <a:pPr/>
              <a:t>‹#›</a:t>
            </a:fld>
            <a:endParaRPr lang="en-US" sz="900"/>
          </a:p>
        </p:txBody>
      </p:sp>
    </p:spTree>
    <p:extLst>
      <p:ext uri="{BB962C8B-B14F-4D97-AF65-F5344CB8AC3E}">
        <p14:creationId xmlns:p14="http://schemas.microsoft.com/office/powerpoint/2010/main" val="1002368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8_Content Slide - Column 2 Right">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B4A71522-4D50-334A-9513-E21BA4988F8A}"/>
              </a:ext>
            </a:extLst>
          </p:cNvPr>
          <p:cNvSpPr>
            <a:spLocks noGrp="1"/>
          </p:cNvSpPr>
          <p:nvPr>
            <p:ph sz="half" idx="1"/>
          </p:nvPr>
        </p:nvSpPr>
        <p:spPr>
          <a:xfrm>
            <a:off x="5884057" y="1214439"/>
            <a:ext cx="2967404" cy="5141912"/>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490D5673-5DEC-8849-A2D2-4C13499386DF}"/>
              </a:ext>
            </a:extLst>
          </p:cNvPr>
          <p:cNvSpPr>
            <a:spLocks noGrp="1"/>
          </p:cNvSpPr>
          <p:nvPr>
            <p:ph sz="half" idx="14"/>
          </p:nvPr>
        </p:nvSpPr>
        <p:spPr>
          <a:xfrm>
            <a:off x="228600" y="1214439"/>
            <a:ext cx="5468756" cy="5141912"/>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74030762-B6EF-EA43-9630-808C46181827}"/>
              </a:ext>
            </a:extLst>
          </p:cNvPr>
          <p:cNvSpPr>
            <a:spLocks noGrp="1"/>
          </p:cNvSpPr>
          <p:nvPr>
            <p:ph type="title" hasCustomPrompt="1"/>
          </p:nvPr>
        </p:nvSpPr>
        <p:spPr/>
        <p:txBody>
          <a:bodyPr/>
          <a:lstStyle>
            <a:lvl1pPr>
              <a:defRPr/>
            </a:lvl1pPr>
          </a:lstStyle>
          <a:p>
            <a:r>
              <a:rPr lang="en-US"/>
              <a:t>Title of Slide</a:t>
            </a:r>
          </a:p>
        </p:txBody>
      </p:sp>
      <p:sp>
        <p:nvSpPr>
          <p:cNvPr id="3" name="Slide Number Placeholder 2">
            <a:extLst>
              <a:ext uri="{FF2B5EF4-FFF2-40B4-BE49-F238E27FC236}">
                <a16:creationId xmlns:a16="http://schemas.microsoft.com/office/drawing/2014/main" id="{6B6DC6A4-B8E4-684F-B421-83CAE081B28E}"/>
              </a:ext>
            </a:extLst>
          </p:cNvPr>
          <p:cNvSpPr>
            <a:spLocks noGrp="1"/>
          </p:cNvSpPr>
          <p:nvPr>
            <p:ph type="sldNum" sz="quarter" idx="15"/>
          </p:nvPr>
        </p:nvSpPr>
        <p:spPr/>
        <p:txBody>
          <a:bodyPr/>
          <a:lstStyle/>
          <a:p>
            <a:fld id="{75D19296-C1D5-624E-9CD9-BEC27DF79645}" type="slidenum">
              <a:rPr lang="en-US" smtClean="0"/>
              <a:pPr/>
              <a:t>‹#›</a:t>
            </a:fld>
            <a:endParaRPr lang="en-US"/>
          </a:p>
        </p:txBody>
      </p:sp>
      <p:sp>
        <p:nvSpPr>
          <p:cNvPr id="6" name="Footer Placeholder 5">
            <a:extLst>
              <a:ext uri="{FF2B5EF4-FFF2-40B4-BE49-F238E27FC236}">
                <a16:creationId xmlns:a16="http://schemas.microsoft.com/office/drawing/2014/main" id="{3FC32976-1E08-6441-B353-355C728BD3E4}"/>
              </a:ext>
            </a:extLst>
          </p:cNvPr>
          <p:cNvSpPr>
            <a:spLocks noGrp="1"/>
          </p:cNvSpPr>
          <p:nvPr>
            <p:ph type="ftr" sz="quarter" idx="16"/>
          </p:nvPr>
        </p:nvSpPr>
        <p:spPr/>
        <p:txBody>
          <a:bodyPr/>
          <a:lstStyle/>
          <a:p>
            <a:pPr algn="r"/>
            <a:r>
              <a:rPr lang="en-US"/>
              <a:t>Public Health Fusion Cell |</a:t>
            </a:r>
          </a:p>
        </p:txBody>
      </p:sp>
    </p:spTree>
    <p:extLst>
      <p:ext uri="{BB962C8B-B14F-4D97-AF65-F5344CB8AC3E}">
        <p14:creationId xmlns:p14="http://schemas.microsoft.com/office/powerpoint/2010/main" val="11919086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9_Content Slide - Column 3">
    <p:spTree>
      <p:nvGrpSpPr>
        <p:cNvPr id="1" name=""/>
        <p:cNvGrpSpPr/>
        <p:nvPr/>
      </p:nvGrpSpPr>
      <p:grpSpPr>
        <a:xfrm>
          <a:off x="0" y="0"/>
          <a:ext cx="0" cy="0"/>
          <a:chOff x="0" y="0"/>
          <a:chExt cx="0" cy="0"/>
        </a:xfrm>
      </p:grpSpPr>
      <p:cxnSp>
        <p:nvCxnSpPr>
          <p:cNvPr id="9" name="Google Shape;326;p29">
            <a:extLst>
              <a:ext uri="{FF2B5EF4-FFF2-40B4-BE49-F238E27FC236}">
                <a16:creationId xmlns:a16="http://schemas.microsoft.com/office/drawing/2014/main" id="{503E85D5-8767-A04E-BC11-682A4D510D61}"/>
              </a:ext>
            </a:extLst>
          </p:cNvPr>
          <p:cNvCxnSpPr>
            <a:cxnSpLocks/>
          </p:cNvCxnSpPr>
          <p:nvPr userDrawn="1"/>
        </p:nvCxnSpPr>
        <p:spPr>
          <a:xfrm>
            <a:off x="3070500" y="1168061"/>
            <a:ext cx="0" cy="5319619"/>
          </a:xfrm>
          <a:prstGeom prst="straightConnector1">
            <a:avLst/>
          </a:prstGeom>
          <a:noFill/>
          <a:ln w="12700" cap="rnd" cmpd="sng">
            <a:solidFill>
              <a:srgbClr val="E9AA1B"/>
            </a:solidFill>
            <a:prstDash val="dash"/>
            <a:round/>
            <a:headEnd type="none" w="med" len="med"/>
            <a:tailEnd type="none" w="med" len="med"/>
          </a:ln>
        </p:spPr>
      </p:cxnSp>
      <p:cxnSp>
        <p:nvCxnSpPr>
          <p:cNvPr id="10" name="Google Shape;326;p29">
            <a:extLst>
              <a:ext uri="{FF2B5EF4-FFF2-40B4-BE49-F238E27FC236}">
                <a16:creationId xmlns:a16="http://schemas.microsoft.com/office/drawing/2014/main" id="{E2CDBC1B-0A35-454D-9607-A4FE2776EAFE}"/>
              </a:ext>
            </a:extLst>
          </p:cNvPr>
          <p:cNvCxnSpPr>
            <a:cxnSpLocks/>
          </p:cNvCxnSpPr>
          <p:nvPr userDrawn="1"/>
        </p:nvCxnSpPr>
        <p:spPr>
          <a:xfrm>
            <a:off x="6015072" y="1168061"/>
            <a:ext cx="0" cy="5319619"/>
          </a:xfrm>
          <a:prstGeom prst="straightConnector1">
            <a:avLst/>
          </a:prstGeom>
          <a:noFill/>
          <a:ln w="12700" cap="rnd" cmpd="sng">
            <a:solidFill>
              <a:srgbClr val="E9AA1B"/>
            </a:solidFill>
            <a:prstDash val="dash"/>
            <a:round/>
            <a:headEnd type="none" w="med" len="med"/>
            <a:tailEnd type="none" w="med" len="med"/>
          </a:ln>
        </p:spPr>
      </p:cxnSp>
      <p:sp>
        <p:nvSpPr>
          <p:cNvPr id="4" name="Content Placeholder 2">
            <a:extLst>
              <a:ext uri="{FF2B5EF4-FFF2-40B4-BE49-F238E27FC236}">
                <a16:creationId xmlns:a16="http://schemas.microsoft.com/office/drawing/2014/main" id="{B4A71522-4D50-334A-9513-E21BA4988F8A}"/>
              </a:ext>
            </a:extLst>
          </p:cNvPr>
          <p:cNvSpPr>
            <a:spLocks noGrp="1"/>
          </p:cNvSpPr>
          <p:nvPr>
            <p:ph sz="half" idx="1"/>
          </p:nvPr>
        </p:nvSpPr>
        <p:spPr>
          <a:xfrm>
            <a:off x="6128298" y="1214439"/>
            <a:ext cx="2723164" cy="5141912"/>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490D5673-5DEC-8849-A2D2-4C13499386DF}"/>
              </a:ext>
            </a:extLst>
          </p:cNvPr>
          <p:cNvSpPr>
            <a:spLocks noGrp="1"/>
          </p:cNvSpPr>
          <p:nvPr>
            <p:ph sz="half" idx="14"/>
          </p:nvPr>
        </p:nvSpPr>
        <p:spPr>
          <a:xfrm>
            <a:off x="239151" y="1214439"/>
            <a:ext cx="2718126" cy="5141912"/>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74030762-B6EF-EA43-9630-808C46181827}"/>
              </a:ext>
            </a:extLst>
          </p:cNvPr>
          <p:cNvSpPr>
            <a:spLocks noGrp="1"/>
          </p:cNvSpPr>
          <p:nvPr>
            <p:ph type="title" hasCustomPrompt="1"/>
          </p:nvPr>
        </p:nvSpPr>
        <p:spPr/>
        <p:txBody>
          <a:bodyPr/>
          <a:lstStyle>
            <a:lvl1pPr>
              <a:defRPr/>
            </a:lvl1pPr>
          </a:lstStyle>
          <a:p>
            <a:r>
              <a:rPr lang="en-US"/>
              <a:t>Title of Slide</a:t>
            </a:r>
          </a:p>
        </p:txBody>
      </p:sp>
      <p:sp>
        <p:nvSpPr>
          <p:cNvPr id="11" name="Content Placeholder 2">
            <a:extLst>
              <a:ext uri="{FF2B5EF4-FFF2-40B4-BE49-F238E27FC236}">
                <a16:creationId xmlns:a16="http://schemas.microsoft.com/office/drawing/2014/main" id="{ADEEB947-17C9-FA4A-944D-ED6C1F8EF0F5}"/>
              </a:ext>
            </a:extLst>
          </p:cNvPr>
          <p:cNvSpPr>
            <a:spLocks noGrp="1"/>
          </p:cNvSpPr>
          <p:nvPr>
            <p:ph sz="half" idx="15"/>
          </p:nvPr>
        </p:nvSpPr>
        <p:spPr>
          <a:xfrm>
            <a:off x="3183723" y="1214439"/>
            <a:ext cx="2718126" cy="5141912"/>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1D840E89-C0F1-0349-80A5-6D506B018199}"/>
              </a:ext>
            </a:extLst>
          </p:cNvPr>
          <p:cNvSpPr>
            <a:spLocks noGrp="1"/>
          </p:cNvSpPr>
          <p:nvPr>
            <p:ph type="sldNum" sz="quarter" idx="16"/>
          </p:nvPr>
        </p:nvSpPr>
        <p:spPr/>
        <p:txBody>
          <a:bodyPr/>
          <a:lstStyle/>
          <a:p>
            <a:fld id="{75D19296-C1D5-624E-9CD9-BEC27DF79645}" type="slidenum">
              <a:rPr lang="en-US" smtClean="0"/>
              <a:pPr/>
              <a:t>‹#›</a:t>
            </a:fld>
            <a:endParaRPr lang="en-US"/>
          </a:p>
        </p:txBody>
      </p:sp>
      <p:sp>
        <p:nvSpPr>
          <p:cNvPr id="6" name="Footer Placeholder 5">
            <a:extLst>
              <a:ext uri="{FF2B5EF4-FFF2-40B4-BE49-F238E27FC236}">
                <a16:creationId xmlns:a16="http://schemas.microsoft.com/office/drawing/2014/main" id="{FA146503-A786-D74A-BA0E-ABD095F8791E}"/>
              </a:ext>
            </a:extLst>
          </p:cNvPr>
          <p:cNvSpPr>
            <a:spLocks noGrp="1"/>
          </p:cNvSpPr>
          <p:nvPr>
            <p:ph type="ftr" sz="quarter" idx="17"/>
          </p:nvPr>
        </p:nvSpPr>
        <p:spPr/>
        <p:txBody>
          <a:bodyPr/>
          <a:lstStyle/>
          <a:p>
            <a:pPr algn="r"/>
            <a:r>
              <a:rPr lang="en-US"/>
              <a:t>Public Health Fusion Cell |</a:t>
            </a:r>
          </a:p>
        </p:txBody>
      </p:sp>
    </p:spTree>
    <p:extLst>
      <p:ext uri="{BB962C8B-B14F-4D97-AF65-F5344CB8AC3E}">
        <p14:creationId xmlns:p14="http://schemas.microsoft.com/office/powerpoint/2010/main" val="2480422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61911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0_Quot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BB8B10F-6A1F-3A4C-93FB-A8242DA6770C}"/>
              </a:ext>
            </a:extLst>
          </p:cNvPr>
          <p:cNvSpPr/>
          <p:nvPr userDrawn="1"/>
        </p:nvSpPr>
        <p:spPr>
          <a:xfrm>
            <a:off x="0" y="2"/>
            <a:ext cx="9144000" cy="67362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endParaRPr>
          </a:p>
        </p:txBody>
      </p:sp>
      <p:pic>
        <p:nvPicPr>
          <p:cNvPr id="9" name="Picture 8">
            <a:extLst>
              <a:ext uri="{FF2B5EF4-FFF2-40B4-BE49-F238E27FC236}">
                <a16:creationId xmlns:a16="http://schemas.microsoft.com/office/drawing/2014/main" id="{34947F2E-AE44-9D4A-8504-52C8C1E6A7AB}"/>
              </a:ext>
            </a:extLst>
          </p:cNvPr>
          <p:cNvPicPr>
            <a:picLocks noChangeAspect="1"/>
          </p:cNvPicPr>
          <p:nvPr userDrawn="1"/>
        </p:nvPicPr>
        <p:blipFill>
          <a:blip r:embed="rId2"/>
          <a:stretch>
            <a:fillRect/>
          </a:stretch>
        </p:blipFill>
        <p:spPr>
          <a:xfrm>
            <a:off x="0" y="6736207"/>
            <a:ext cx="9144000" cy="131944"/>
          </a:xfrm>
          <a:prstGeom prst="rect">
            <a:avLst/>
          </a:prstGeom>
        </p:spPr>
      </p:pic>
      <p:pic>
        <p:nvPicPr>
          <p:cNvPr id="3" name="Picture 2">
            <a:extLst>
              <a:ext uri="{FF2B5EF4-FFF2-40B4-BE49-F238E27FC236}">
                <a16:creationId xmlns:a16="http://schemas.microsoft.com/office/drawing/2014/main" id="{E0DB9548-6964-4842-BBE8-7E52D3957441}"/>
              </a:ext>
            </a:extLst>
          </p:cNvPr>
          <p:cNvPicPr>
            <a:picLocks noChangeAspect="1"/>
          </p:cNvPicPr>
          <p:nvPr userDrawn="1"/>
        </p:nvPicPr>
        <p:blipFill>
          <a:blip r:embed="rId3"/>
          <a:stretch>
            <a:fillRect/>
          </a:stretch>
        </p:blipFill>
        <p:spPr>
          <a:xfrm>
            <a:off x="331694" y="237930"/>
            <a:ext cx="1701675" cy="2268900"/>
          </a:xfrm>
          <a:prstGeom prst="rect">
            <a:avLst/>
          </a:prstGeom>
        </p:spPr>
      </p:pic>
      <p:sp>
        <p:nvSpPr>
          <p:cNvPr id="12" name="Text Placeholder 11">
            <a:extLst>
              <a:ext uri="{FF2B5EF4-FFF2-40B4-BE49-F238E27FC236}">
                <a16:creationId xmlns:a16="http://schemas.microsoft.com/office/drawing/2014/main" id="{55B1895F-1224-6A46-9A77-D9375A15653B}"/>
              </a:ext>
            </a:extLst>
          </p:cNvPr>
          <p:cNvSpPr>
            <a:spLocks noGrp="1"/>
          </p:cNvSpPr>
          <p:nvPr>
            <p:ph type="body" sz="quarter" idx="10" hasCustomPrompt="1"/>
          </p:nvPr>
        </p:nvSpPr>
        <p:spPr>
          <a:xfrm>
            <a:off x="1688015" y="1153065"/>
            <a:ext cx="6045701" cy="3855036"/>
          </a:xfrm>
        </p:spPr>
        <p:txBody>
          <a:bodyPr lIns="0" rIns="0">
            <a:normAutofit/>
          </a:bodyPr>
          <a:lstStyle>
            <a:lvl1pPr indent="0">
              <a:lnSpc>
                <a:spcPct val="100000"/>
              </a:lnSpc>
              <a:buNone/>
              <a:defRPr sz="2700" b="1">
                <a:solidFill>
                  <a:schemeClr val="tx2"/>
                </a:solidFill>
                <a:latin typeface="Arial" panose="020B0604020202020204" pitchFamily="34" charset="0"/>
                <a:cs typeface="Arial" panose="020B0604020202020204" pitchFamily="34" charset="0"/>
              </a:defRPr>
            </a:lvl1pPr>
          </a:lstStyle>
          <a:p>
            <a:pPr lvl="0"/>
            <a:r>
              <a:rPr lang="en-US"/>
              <a:t>Our partnership with McChrystal Group has been nothing less than transformational for the company and shareholders have been rewarded with significant value creation.</a:t>
            </a:r>
          </a:p>
        </p:txBody>
      </p:sp>
      <p:sp>
        <p:nvSpPr>
          <p:cNvPr id="14" name="Text Placeholder 13">
            <a:extLst>
              <a:ext uri="{FF2B5EF4-FFF2-40B4-BE49-F238E27FC236}">
                <a16:creationId xmlns:a16="http://schemas.microsoft.com/office/drawing/2014/main" id="{786CD4F4-3C61-394D-B2AC-752CD3D4C83E}"/>
              </a:ext>
            </a:extLst>
          </p:cNvPr>
          <p:cNvSpPr>
            <a:spLocks noGrp="1"/>
          </p:cNvSpPr>
          <p:nvPr>
            <p:ph type="body" sz="quarter" idx="11" hasCustomPrompt="1"/>
          </p:nvPr>
        </p:nvSpPr>
        <p:spPr>
          <a:xfrm>
            <a:off x="1772713" y="5191347"/>
            <a:ext cx="4325541" cy="449799"/>
          </a:xfrm>
        </p:spPr>
        <p:txBody>
          <a:bodyPr/>
          <a:lstStyle>
            <a:lvl1pPr>
              <a:buNone/>
              <a:defRPr>
                <a:solidFill>
                  <a:schemeClr val="accent1"/>
                </a:solidFill>
              </a:defRPr>
            </a:lvl1pPr>
          </a:lstStyle>
          <a:p>
            <a:pPr lvl="0"/>
            <a:r>
              <a:rPr lang="en-US"/>
              <a:t>President + Chief Operating Officer</a:t>
            </a:r>
          </a:p>
        </p:txBody>
      </p:sp>
    </p:spTree>
    <p:extLst>
      <p:ext uri="{BB962C8B-B14F-4D97-AF65-F5344CB8AC3E}">
        <p14:creationId xmlns:p14="http://schemas.microsoft.com/office/powerpoint/2010/main" val="8732777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1_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FC7BF72-EC2B-5140-87E0-1C4C41FAAECB}"/>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14074" r="14074"/>
          <a:stretch/>
        </p:blipFill>
        <p:spPr>
          <a:xfrm>
            <a:off x="0" y="0"/>
            <a:ext cx="9144000" cy="6858000"/>
          </a:xfrm>
          <a:prstGeom prst="rect">
            <a:avLst/>
          </a:prstGeom>
        </p:spPr>
      </p:pic>
      <p:pic>
        <p:nvPicPr>
          <p:cNvPr id="9" name="Picture 8">
            <a:extLst>
              <a:ext uri="{FF2B5EF4-FFF2-40B4-BE49-F238E27FC236}">
                <a16:creationId xmlns:a16="http://schemas.microsoft.com/office/drawing/2014/main" id="{34947F2E-AE44-9D4A-8504-52C8C1E6A7AB}"/>
              </a:ext>
            </a:extLst>
          </p:cNvPr>
          <p:cNvPicPr>
            <a:picLocks noChangeAspect="1"/>
          </p:cNvPicPr>
          <p:nvPr userDrawn="1"/>
        </p:nvPicPr>
        <p:blipFill>
          <a:blip r:embed="rId3"/>
          <a:stretch>
            <a:fillRect/>
          </a:stretch>
        </p:blipFill>
        <p:spPr>
          <a:xfrm>
            <a:off x="0" y="6736207"/>
            <a:ext cx="9144000" cy="131944"/>
          </a:xfrm>
          <a:prstGeom prst="rect">
            <a:avLst/>
          </a:prstGeom>
        </p:spPr>
      </p:pic>
      <p:pic>
        <p:nvPicPr>
          <p:cNvPr id="3" name="Picture 2">
            <a:extLst>
              <a:ext uri="{FF2B5EF4-FFF2-40B4-BE49-F238E27FC236}">
                <a16:creationId xmlns:a16="http://schemas.microsoft.com/office/drawing/2014/main" id="{E0DB9548-6964-4842-BBE8-7E52D3957441}"/>
              </a:ext>
            </a:extLst>
          </p:cNvPr>
          <p:cNvPicPr>
            <a:picLocks noChangeAspect="1"/>
          </p:cNvPicPr>
          <p:nvPr userDrawn="1"/>
        </p:nvPicPr>
        <p:blipFill>
          <a:blip r:embed="rId4"/>
          <a:srcRect/>
          <a:stretch/>
        </p:blipFill>
        <p:spPr>
          <a:xfrm>
            <a:off x="331694" y="237930"/>
            <a:ext cx="1701675" cy="2268900"/>
          </a:xfrm>
          <a:prstGeom prst="rect">
            <a:avLst/>
          </a:prstGeom>
        </p:spPr>
      </p:pic>
      <p:sp>
        <p:nvSpPr>
          <p:cNvPr id="12" name="Text Placeholder 11">
            <a:extLst>
              <a:ext uri="{FF2B5EF4-FFF2-40B4-BE49-F238E27FC236}">
                <a16:creationId xmlns:a16="http://schemas.microsoft.com/office/drawing/2014/main" id="{55B1895F-1224-6A46-9A77-D9375A15653B}"/>
              </a:ext>
            </a:extLst>
          </p:cNvPr>
          <p:cNvSpPr>
            <a:spLocks noGrp="1"/>
          </p:cNvSpPr>
          <p:nvPr>
            <p:ph type="body" sz="quarter" idx="10" hasCustomPrompt="1"/>
          </p:nvPr>
        </p:nvSpPr>
        <p:spPr>
          <a:xfrm>
            <a:off x="1688015" y="1153065"/>
            <a:ext cx="6045701" cy="3855036"/>
          </a:xfrm>
        </p:spPr>
        <p:txBody>
          <a:bodyPr lIns="0" rIns="0">
            <a:normAutofit/>
          </a:bodyPr>
          <a:lstStyle>
            <a:lvl1pPr indent="0">
              <a:lnSpc>
                <a:spcPct val="100000"/>
              </a:lnSpc>
              <a:buNone/>
              <a:defRPr sz="2700" b="1">
                <a:solidFill>
                  <a:schemeClr val="bg1"/>
                </a:solidFill>
                <a:latin typeface="Arial" panose="020B0604020202020204" pitchFamily="34" charset="0"/>
                <a:cs typeface="Arial" panose="020B0604020202020204" pitchFamily="34" charset="0"/>
              </a:defRPr>
            </a:lvl1pPr>
          </a:lstStyle>
          <a:p>
            <a:pPr lvl="0"/>
            <a:r>
              <a:rPr lang="en-US"/>
              <a:t>Our partnership with McChrystal Group has been nothing less than transformational for the company and shareholders have been rewarded with significant value creation.</a:t>
            </a:r>
          </a:p>
        </p:txBody>
      </p:sp>
      <p:sp>
        <p:nvSpPr>
          <p:cNvPr id="14" name="Text Placeholder 13">
            <a:extLst>
              <a:ext uri="{FF2B5EF4-FFF2-40B4-BE49-F238E27FC236}">
                <a16:creationId xmlns:a16="http://schemas.microsoft.com/office/drawing/2014/main" id="{786CD4F4-3C61-394D-B2AC-752CD3D4C83E}"/>
              </a:ext>
            </a:extLst>
          </p:cNvPr>
          <p:cNvSpPr>
            <a:spLocks noGrp="1"/>
          </p:cNvSpPr>
          <p:nvPr>
            <p:ph type="body" sz="quarter" idx="11" hasCustomPrompt="1"/>
          </p:nvPr>
        </p:nvSpPr>
        <p:spPr>
          <a:xfrm>
            <a:off x="1772713" y="5191347"/>
            <a:ext cx="4325541" cy="449799"/>
          </a:xfrm>
        </p:spPr>
        <p:txBody>
          <a:bodyPr/>
          <a:lstStyle>
            <a:lvl1pPr>
              <a:buNone/>
              <a:defRPr>
                <a:solidFill>
                  <a:schemeClr val="accent1"/>
                </a:solidFill>
              </a:defRPr>
            </a:lvl1pPr>
          </a:lstStyle>
          <a:p>
            <a:pPr lvl="0"/>
            <a:r>
              <a:rPr lang="en-US"/>
              <a:t>President + Chief Operating Officer</a:t>
            </a:r>
          </a:p>
        </p:txBody>
      </p:sp>
    </p:spTree>
    <p:extLst>
      <p:ext uri="{BB962C8B-B14F-4D97-AF65-F5344CB8AC3E}">
        <p14:creationId xmlns:p14="http://schemas.microsoft.com/office/powerpoint/2010/main" val="24206778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2_Case Stud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28C5349-8FCA-8948-B7C6-79DC2FCD4488}"/>
              </a:ext>
            </a:extLst>
          </p:cNvPr>
          <p:cNvSpPr/>
          <p:nvPr userDrawn="1"/>
        </p:nvSpPr>
        <p:spPr>
          <a:xfrm>
            <a:off x="177502" y="524629"/>
            <a:ext cx="209774" cy="2796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endParaRPr>
          </a:p>
        </p:txBody>
      </p:sp>
      <p:sp>
        <p:nvSpPr>
          <p:cNvPr id="5" name="Rectangle 4">
            <a:extLst>
              <a:ext uri="{FF2B5EF4-FFF2-40B4-BE49-F238E27FC236}">
                <a16:creationId xmlns:a16="http://schemas.microsoft.com/office/drawing/2014/main" id="{0F939285-02B6-AE49-978B-359F95925B69}"/>
              </a:ext>
            </a:extLst>
          </p:cNvPr>
          <p:cNvSpPr/>
          <p:nvPr userDrawn="1"/>
        </p:nvSpPr>
        <p:spPr>
          <a:xfrm>
            <a:off x="0" y="6721477"/>
            <a:ext cx="9144000" cy="136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endParaRPr>
          </a:p>
        </p:txBody>
      </p:sp>
      <p:sp>
        <p:nvSpPr>
          <p:cNvPr id="17" name="Rectangle 16">
            <a:extLst>
              <a:ext uri="{FF2B5EF4-FFF2-40B4-BE49-F238E27FC236}">
                <a16:creationId xmlns:a16="http://schemas.microsoft.com/office/drawing/2014/main" id="{4A11985D-292C-F742-B395-53FB7500F5C1}"/>
              </a:ext>
            </a:extLst>
          </p:cNvPr>
          <p:cNvSpPr/>
          <p:nvPr userDrawn="1"/>
        </p:nvSpPr>
        <p:spPr>
          <a:xfrm>
            <a:off x="3090135" y="3467955"/>
            <a:ext cx="6053866" cy="33832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endParaRPr>
          </a:p>
        </p:txBody>
      </p:sp>
      <p:sp>
        <p:nvSpPr>
          <p:cNvPr id="16" name="Rectangle 15">
            <a:extLst>
              <a:ext uri="{FF2B5EF4-FFF2-40B4-BE49-F238E27FC236}">
                <a16:creationId xmlns:a16="http://schemas.microsoft.com/office/drawing/2014/main" id="{5E5A92B7-4756-1F4B-9933-D3CEF55A33E3}"/>
              </a:ext>
            </a:extLst>
          </p:cNvPr>
          <p:cNvSpPr/>
          <p:nvPr userDrawn="1"/>
        </p:nvSpPr>
        <p:spPr>
          <a:xfrm>
            <a:off x="3090135" y="6765"/>
            <a:ext cx="6053866" cy="33832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endParaRPr>
          </a:p>
        </p:txBody>
      </p:sp>
      <p:sp>
        <p:nvSpPr>
          <p:cNvPr id="2" name="Title 1">
            <a:extLst>
              <a:ext uri="{FF2B5EF4-FFF2-40B4-BE49-F238E27FC236}">
                <a16:creationId xmlns:a16="http://schemas.microsoft.com/office/drawing/2014/main" id="{E92D9BA4-0C95-154D-B9D3-9821D9ECE353}"/>
              </a:ext>
            </a:extLst>
          </p:cNvPr>
          <p:cNvSpPr>
            <a:spLocks noGrp="1"/>
          </p:cNvSpPr>
          <p:nvPr>
            <p:ph type="title" hasCustomPrompt="1"/>
          </p:nvPr>
        </p:nvSpPr>
        <p:spPr>
          <a:xfrm>
            <a:off x="248730" y="530391"/>
            <a:ext cx="2394358" cy="2109133"/>
          </a:xfrm>
        </p:spPr>
        <p:txBody>
          <a:bodyPr anchor="t"/>
          <a:lstStyle>
            <a:lvl1pPr>
              <a:defRPr/>
            </a:lvl1pPr>
          </a:lstStyle>
          <a:p>
            <a:r>
              <a:rPr lang="en-US"/>
              <a:t>Title of Case Study</a:t>
            </a:r>
          </a:p>
        </p:txBody>
      </p:sp>
      <p:sp>
        <p:nvSpPr>
          <p:cNvPr id="3" name="Slide Number Placeholder 2">
            <a:extLst>
              <a:ext uri="{FF2B5EF4-FFF2-40B4-BE49-F238E27FC236}">
                <a16:creationId xmlns:a16="http://schemas.microsoft.com/office/drawing/2014/main" id="{6AED276B-B46A-DA4B-9267-B608B8DB4BD5}"/>
              </a:ext>
            </a:extLst>
          </p:cNvPr>
          <p:cNvSpPr>
            <a:spLocks noGrp="1"/>
          </p:cNvSpPr>
          <p:nvPr>
            <p:ph type="sldNum" sz="quarter" idx="10"/>
          </p:nvPr>
        </p:nvSpPr>
        <p:spPr/>
        <p:txBody>
          <a:bodyPr/>
          <a:lstStyle/>
          <a:p>
            <a:fld id="{75D19296-C1D5-624E-9CD9-BEC27DF79645}" type="slidenum">
              <a:rPr lang="en-US" smtClean="0"/>
              <a:pPr/>
              <a:t>‹#›</a:t>
            </a:fld>
            <a:endParaRPr lang="en-US"/>
          </a:p>
        </p:txBody>
      </p:sp>
      <p:sp>
        <p:nvSpPr>
          <p:cNvPr id="7" name="Text Placeholder 6">
            <a:extLst>
              <a:ext uri="{FF2B5EF4-FFF2-40B4-BE49-F238E27FC236}">
                <a16:creationId xmlns:a16="http://schemas.microsoft.com/office/drawing/2014/main" id="{804668AF-65B3-8A4F-B2CE-FB2A66278E89}"/>
              </a:ext>
            </a:extLst>
          </p:cNvPr>
          <p:cNvSpPr>
            <a:spLocks noGrp="1"/>
          </p:cNvSpPr>
          <p:nvPr>
            <p:ph type="body" sz="quarter" idx="11" hasCustomPrompt="1"/>
          </p:nvPr>
        </p:nvSpPr>
        <p:spPr>
          <a:xfrm>
            <a:off x="248364" y="3291842"/>
            <a:ext cx="2394347" cy="3064511"/>
          </a:xfrm>
        </p:spPr>
        <p:txBody>
          <a:bodyPr>
            <a:normAutofit/>
          </a:bodyPr>
          <a:lstStyle>
            <a:lvl1pPr marL="0" indent="0">
              <a:buNone/>
              <a:defRPr sz="1200"/>
            </a:lvl1pPr>
            <a:lvl2pPr marL="342892" indent="0">
              <a:buNone/>
              <a:defRPr sz="1200"/>
            </a:lvl2pPr>
            <a:lvl3pPr marL="685783" indent="0">
              <a:buNone/>
              <a:defRPr sz="1200"/>
            </a:lvl3pPr>
            <a:lvl4pPr marL="1028675" indent="0">
              <a:buNone/>
              <a:defRPr sz="1200"/>
            </a:lvl4pPr>
            <a:lvl5pPr marL="1371566" indent="0">
              <a:buNone/>
              <a:defRPr sz="1200"/>
            </a:lvl5pPr>
          </a:lstStyle>
          <a:p>
            <a:pPr lvl="0"/>
            <a:r>
              <a:rPr lang="en-US"/>
              <a:t>Insert the situation text here.</a:t>
            </a:r>
          </a:p>
        </p:txBody>
      </p:sp>
      <p:sp>
        <p:nvSpPr>
          <p:cNvPr id="10" name="TextBox 9">
            <a:extLst>
              <a:ext uri="{FF2B5EF4-FFF2-40B4-BE49-F238E27FC236}">
                <a16:creationId xmlns:a16="http://schemas.microsoft.com/office/drawing/2014/main" id="{4973D7E7-E5F7-3247-A46D-529F2E52239F}"/>
              </a:ext>
            </a:extLst>
          </p:cNvPr>
          <p:cNvSpPr txBox="1"/>
          <p:nvPr userDrawn="1"/>
        </p:nvSpPr>
        <p:spPr>
          <a:xfrm>
            <a:off x="248362" y="2926716"/>
            <a:ext cx="1502334" cy="253916"/>
          </a:xfrm>
          <a:prstGeom prst="rect">
            <a:avLst/>
          </a:prstGeom>
          <a:noFill/>
        </p:spPr>
        <p:txBody>
          <a:bodyPr wrap="none" rtlCol="0">
            <a:spAutoFit/>
          </a:bodyPr>
          <a:lstStyle/>
          <a:p>
            <a:r>
              <a:rPr lang="en-US" sz="1050" b="1" i="0" spc="75" baseline="0">
                <a:solidFill>
                  <a:schemeClr val="accent1"/>
                </a:solidFill>
                <a:latin typeface="Arial Black" panose="020B0604020202020204" pitchFamily="34" charset="0"/>
                <a:cs typeface="Arial Black" panose="020B0604020202020204" pitchFamily="34" charset="0"/>
              </a:rPr>
              <a:t>THE SITUATION</a:t>
            </a:r>
          </a:p>
        </p:txBody>
      </p:sp>
      <p:sp>
        <p:nvSpPr>
          <p:cNvPr id="12" name="TextBox 11">
            <a:extLst>
              <a:ext uri="{FF2B5EF4-FFF2-40B4-BE49-F238E27FC236}">
                <a16:creationId xmlns:a16="http://schemas.microsoft.com/office/drawing/2014/main" id="{89550343-D8E5-9344-A096-4EDC2C1AECCE}"/>
              </a:ext>
            </a:extLst>
          </p:cNvPr>
          <p:cNvSpPr txBox="1"/>
          <p:nvPr userDrawn="1"/>
        </p:nvSpPr>
        <p:spPr>
          <a:xfrm>
            <a:off x="3301449" y="3673386"/>
            <a:ext cx="1300356" cy="253916"/>
          </a:xfrm>
          <a:prstGeom prst="rect">
            <a:avLst/>
          </a:prstGeom>
          <a:noFill/>
        </p:spPr>
        <p:txBody>
          <a:bodyPr wrap="none" rtlCol="0">
            <a:spAutoFit/>
          </a:bodyPr>
          <a:lstStyle/>
          <a:p>
            <a:r>
              <a:rPr lang="en-US" sz="1050" b="1" spc="75" baseline="0">
                <a:solidFill>
                  <a:schemeClr val="bg1"/>
                </a:solidFill>
                <a:latin typeface="Arial" panose="020B0604020202020204" pitchFamily="34" charset="0"/>
                <a:cs typeface="Arial" panose="020B0604020202020204" pitchFamily="34" charset="0"/>
              </a:rPr>
              <a:t>THE SOLUTION</a:t>
            </a:r>
          </a:p>
        </p:txBody>
      </p:sp>
      <p:sp>
        <p:nvSpPr>
          <p:cNvPr id="13" name="Text Placeholder 6">
            <a:extLst>
              <a:ext uri="{FF2B5EF4-FFF2-40B4-BE49-F238E27FC236}">
                <a16:creationId xmlns:a16="http://schemas.microsoft.com/office/drawing/2014/main" id="{7E2691AE-7289-0040-AD4F-C0D22E49665D}"/>
              </a:ext>
            </a:extLst>
          </p:cNvPr>
          <p:cNvSpPr>
            <a:spLocks noGrp="1"/>
          </p:cNvSpPr>
          <p:nvPr>
            <p:ph type="body" sz="quarter" idx="13" hasCustomPrompt="1"/>
          </p:nvPr>
        </p:nvSpPr>
        <p:spPr>
          <a:xfrm>
            <a:off x="3309518" y="655115"/>
            <a:ext cx="5548733" cy="2184437"/>
          </a:xfrm>
        </p:spPr>
        <p:txBody>
          <a:bodyPr>
            <a:normAutofit/>
          </a:bodyPr>
          <a:lstStyle>
            <a:lvl1pPr marL="214308" indent="-214308">
              <a:buFont typeface="Arial" panose="020B0604020202020204" pitchFamily="34" charset="0"/>
              <a:buChar char="•"/>
              <a:defRPr sz="1200">
                <a:solidFill>
                  <a:schemeClr val="bg1"/>
                </a:solidFill>
              </a:defRPr>
            </a:lvl1pPr>
            <a:lvl2pPr marL="342892" indent="0">
              <a:buNone/>
              <a:defRPr sz="1200"/>
            </a:lvl2pPr>
            <a:lvl3pPr marL="685783" indent="0">
              <a:buNone/>
              <a:defRPr sz="1200"/>
            </a:lvl3pPr>
            <a:lvl4pPr marL="1028675" indent="0">
              <a:buNone/>
              <a:defRPr sz="1200"/>
            </a:lvl4pPr>
            <a:lvl5pPr marL="1371566" indent="0">
              <a:buNone/>
              <a:defRPr sz="1200"/>
            </a:lvl5pPr>
          </a:lstStyle>
          <a:p>
            <a:pPr lvl="0"/>
            <a:r>
              <a:rPr lang="en-US"/>
              <a:t>Insert the challenge bullet points here.</a:t>
            </a:r>
          </a:p>
          <a:p>
            <a:pPr lvl="0"/>
            <a:endParaRPr lang="en-US"/>
          </a:p>
        </p:txBody>
      </p:sp>
      <p:sp>
        <p:nvSpPr>
          <p:cNvPr id="14" name="TextBox 13">
            <a:extLst>
              <a:ext uri="{FF2B5EF4-FFF2-40B4-BE49-F238E27FC236}">
                <a16:creationId xmlns:a16="http://schemas.microsoft.com/office/drawing/2014/main" id="{EBDD156B-331D-4749-8E1E-44FFAE012D10}"/>
              </a:ext>
            </a:extLst>
          </p:cNvPr>
          <p:cNvSpPr txBox="1"/>
          <p:nvPr userDrawn="1"/>
        </p:nvSpPr>
        <p:spPr>
          <a:xfrm>
            <a:off x="3301450" y="289989"/>
            <a:ext cx="1454244" cy="253916"/>
          </a:xfrm>
          <a:prstGeom prst="rect">
            <a:avLst/>
          </a:prstGeom>
          <a:noFill/>
        </p:spPr>
        <p:txBody>
          <a:bodyPr wrap="none" rtlCol="0">
            <a:spAutoFit/>
          </a:bodyPr>
          <a:lstStyle/>
          <a:p>
            <a:r>
              <a:rPr lang="en-US" sz="1050" b="1" spc="75" baseline="0">
                <a:solidFill>
                  <a:schemeClr val="bg1"/>
                </a:solidFill>
                <a:latin typeface="Arial" panose="020B0604020202020204" pitchFamily="34" charset="0"/>
                <a:cs typeface="Arial" panose="020B0604020202020204" pitchFamily="34" charset="0"/>
              </a:rPr>
              <a:t>THE CHALLENGE</a:t>
            </a:r>
          </a:p>
        </p:txBody>
      </p:sp>
      <p:sp>
        <p:nvSpPr>
          <p:cNvPr id="15" name="Text Placeholder 6">
            <a:extLst>
              <a:ext uri="{FF2B5EF4-FFF2-40B4-BE49-F238E27FC236}">
                <a16:creationId xmlns:a16="http://schemas.microsoft.com/office/drawing/2014/main" id="{E5D10BFF-756E-764C-9FC7-EAA06897CF4B}"/>
              </a:ext>
            </a:extLst>
          </p:cNvPr>
          <p:cNvSpPr>
            <a:spLocks noGrp="1"/>
          </p:cNvSpPr>
          <p:nvPr>
            <p:ph type="body" sz="quarter" idx="14" hasCustomPrompt="1"/>
          </p:nvPr>
        </p:nvSpPr>
        <p:spPr>
          <a:xfrm>
            <a:off x="3309518" y="4070785"/>
            <a:ext cx="5548733" cy="2184437"/>
          </a:xfrm>
        </p:spPr>
        <p:txBody>
          <a:bodyPr>
            <a:normAutofit/>
          </a:bodyPr>
          <a:lstStyle>
            <a:lvl1pPr marL="214308" indent="-214308">
              <a:buFont typeface="Arial" panose="020B0604020202020204" pitchFamily="34" charset="0"/>
              <a:buChar char="•"/>
              <a:defRPr sz="1200">
                <a:solidFill>
                  <a:schemeClr val="bg1"/>
                </a:solidFill>
              </a:defRPr>
            </a:lvl1pPr>
            <a:lvl2pPr marL="342892" indent="0">
              <a:buNone/>
              <a:defRPr sz="1200"/>
            </a:lvl2pPr>
            <a:lvl3pPr marL="685783" indent="0">
              <a:buNone/>
              <a:defRPr sz="1200"/>
            </a:lvl3pPr>
            <a:lvl4pPr marL="1028675" indent="0">
              <a:buNone/>
              <a:defRPr sz="1200"/>
            </a:lvl4pPr>
            <a:lvl5pPr marL="1371566" indent="0">
              <a:buNone/>
              <a:defRPr sz="1200"/>
            </a:lvl5pPr>
          </a:lstStyle>
          <a:p>
            <a:pPr lvl="0"/>
            <a:r>
              <a:rPr lang="en-US"/>
              <a:t>Insert the solution bullet points here.</a:t>
            </a:r>
          </a:p>
          <a:p>
            <a:pPr lvl="0"/>
            <a:endParaRPr lang="en-US"/>
          </a:p>
        </p:txBody>
      </p:sp>
    </p:spTree>
    <p:extLst>
      <p:ext uri="{BB962C8B-B14F-4D97-AF65-F5344CB8AC3E}">
        <p14:creationId xmlns:p14="http://schemas.microsoft.com/office/powerpoint/2010/main" val="26314326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2_Blank">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86E00AB-CC6F-FF44-8AAA-B7A9D6B44EE0}"/>
              </a:ext>
            </a:extLst>
          </p:cNvPr>
          <p:cNvPicPr>
            <a:picLocks noChangeAspect="1"/>
          </p:cNvPicPr>
          <p:nvPr userDrawn="1"/>
        </p:nvPicPr>
        <p:blipFill>
          <a:blip r:embed="rId2"/>
          <a:stretch>
            <a:fillRect/>
          </a:stretch>
        </p:blipFill>
        <p:spPr>
          <a:xfrm>
            <a:off x="0" y="68037"/>
            <a:ext cx="9144000" cy="6789964"/>
          </a:xfrm>
          <a:prstGeom prst="rect">
            <a:avLst/>
          </a:prstGeom>
        </p:spPr>
      </p:pic>
    </p:spTree>
    <p:extLst>
      <p:ext uri="{BB962C8B-B14F-4D97-AF65-F5344CB8AC3E}">
        <p14:creationId xmlns:p14="http://schemas.microsoft.com/office/powerpoint/2010/main" val="32155130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23_Copyright">
    <p:bg>
      <p:bgPr>
        <a:solidFill>
          <a:srgbClr val="345C87"/>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9664C92-3F8B-4B4A-961F-849E731EDBFD}"/>
              </a:ext>
            </a:extLst>
          </p:cNvPr>
          <p:cNvSpPr/>
          <p:nvPr userDrawn="1"/>
        </p:nvSpPr>
        <p:spPr>
          <a:xfrm>
            <a:off x="0" y="1"/>
            <a:ext cx="914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endParaRPr>
          </a:p>
        </p:txBody>
      </p:sp>
      <p:pic>
        <p:nvPicPr>
          <p:cNvPr id="4" name="Picture 3">
            <a:extLst>
              <a:ext uri="{FF2B5EF4-FFF2-40B4-BE49-F238E27FC236}">
                <a16:creationId xmlns:a16="http://schemas.microsoft.com/office/drawing/2014/main" id="{AC439395-5C7A-F64B-8E6A-A567EE8B06C4}"/>
              </a:ext>
            </a:extLst>
          </p:cNvPr>
          <p:cNvPicPr>
            <a:picLocks noChangeAspect="1"/>
          </p:cNvPicPr>
          <p:nvPr/>
        </p:nvPicPr>
        <p:blipFill>
          <a:blip r:embed="rId2"/>
          <a:stretch>
            <a:fillRect/>
          </a:stretch>
        </p:blipFill>
        <p:spPr>
          <a:xfrm>
            <a:off x="1483612" y="2830263"/>
            <a:ext cx="6178778" cy="1197864"/>
          </a:xfrm>
          <a:prstGeom prst="rect">
            <a:avLst/>
          </a:prstGeom>
        </p:spPr>
      </p:pic>
      <p:sp>
        <p:nvSpPr>
          <p:cNvPr id="7" name="TextBox 6">
            <a:extLst>
              <a:ext uri="{FF2B5EF4-FFF2-40B4-BE49-F238E27FC236}">
                <a16:creationId xmlns:a16="http://schemas.microsoft.com/office/drawing/2014/main" id="{125FE6BE-FCB2-9942-A26B-66376A873D06}"/>
              </a:ext>
            </a:extLst>
          </p:cNvPr>
          <p:cNvSpPr txBox="1"/>
          <p:nvPr userDrawn="1"/>
        </p:nvSpPr>
        <p:spPr>
          <a:xfrm>
            <a:off x="2098223" y="5020871"/>
            <a:ext cx="4947557" cy="219291"/>
          </a:xfrm>
          <a:prstGeom prst="rect">
            <a:avLst/>
          </a:prstGeom>
          <a:noFill/>
        </p:spPr>
        <p:txBody>
          <a:bodyPr wrap="square" rtlCol="0">
            <a:spAutoFit/>
          </a:bodyPr>
          <a:lstStyle/>
          <a:p>
            <a:pPr algn="ctr">
              <a:defRPr/>
            </a:pPr>
            <a:r>
              <a:rPr lang="en-US" sz="825" b="0" i="0">
                <a:solidFill>
                  <a:schemeClr val="bg1"/>
                </a:solidFill>
                <a:latin typeface="Arial" panose="020B0604020202020204" pitchFamily="34" charset="0"/>
              </a:rPr>
              <a:t>© 2020 McChrystal Group, LLC. All rights reserved.</a:t>
            </a:r>
          </a:p>
        </p:txBody>
      </p:sp>
    </p:spTree>
    <p:extLst>
      <p:ext uri="{BB962C8B-B14F-4D97-AF65-F5344CB8AC3E}">
        <p14:creationId xmlns:p14="http://schemas.microsoft.com/office/powerpoint/2010/main" val="14466290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24_Copyrigh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165AE7F-169A-8540-AD57-2CBBB3685993}"/>
              </a:ext>
            </a:extLst>
          </p:cNvPr>
          <p:cNvSpPr/>
          <p:nvPr userDrawn="1"/>
        </p:nvSpPr>
        <p:spPr>
          <a:xfrm>
            <a:off x="0" y="1"/>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endParaRPr>
          </a:p>
        </p:txBody>
      </p:sp>
      <p:pic>
        <p:nvPicPr>
          <p:cNvPr id="9" name="Picture 8">
            <a:extLst>
              <a:ext uri="{FF2B5EF4-FFF2-40B4-BE49-F238E27FC236}">
                <a16:creationId xmlns:a16="http://schemas.microsoft.com/office/drawing/2014/main" id="{9401EADD-8FE0-C040-996F-E497BF288A6E}"/>
              </a:ext>
            </a:extLst>
          </p:cNvPr>
          <p:cNvPicPr>
            <a:picLocks noChangeAspect="1"/>
          </p:cNvPicPr>
          <p:nvPr userDrawn="1"/>
        </p:nvPicPr>
        <p:blipFill>
          <a:blip r:embed="rId2"/>
          <a:stretch>
            <a:fillRect/>
          </a:stretch>
        </p:blipFill>
        <p:spPr>
          <a:xfrm>
            <a:off x="1483612" y="2830263"/>
            <a:ext cx="6178778" cy="1197864"/>
          </a:xfrm>
          <a:prstGeom prst="rect">
            <a:avLst/>
          </a:prstGeom>
        </p:spPr>
      </p:pic>
      <p:sp>
        <p:nvSpPr>
          <p:cNvPr id="12" name="TextBox 11">
            <a:extLst>
              <a:ext uri="{FF2B5EF4-FFF2-40B4-BE49-F238E27FC236}">
                <a16:creationId xmlns:a16="http://schemas.microsoft.com/office/drawing/2014/main" id="{268EDF5E-5A3B-9C41-B6A8-B58EE0129260}"/>
              </a:ext>
            </a:extLst>
          </p:cNvPr>
          <p:cNvSpPr txBox="1"/>
          <p:nvPr userDrawn="1"/>
        </p:nvSpPr>
        <p:spPr>
          <a:xfrm>
            <a:off x="2098223" y="5020871"/>
            <a:ext cx="4947557" cy="219291"/>
          </a:xfrm>
          <a:prstGeom prst="rect">
            <a:avLst/>
          </a:prstGeom>
          <a:noFill/>
        </p:spPr>
        <p:txBody>
          <a:bodyPr wrap="square" rtlCol="0">
            <a:spAutoFit/>
          </a:bodyPr>
          <a:lstStyle/>
          <a:p>
            <a:pPr algn="ctr">
              <a:defRPr/>
            </a:pPr>
            <a:r>
              <a:rPr lang="en-US" sz="825" b="0" i="0">
                <a:solidFill>
                  <a:schemeClr val="bg1"/>
                </a:solidFill>
                <a:latin typeface="Arial" panose="020B0604020202020204" pitchFamily="34" charset="0"/>
              </a:rPr>
              <a:t>© 2020 McChrystal Group, LLC. All rights reserved.</a:t>
            </a:r>
          </a:p>
        </p:txBody>
      </p:sp>
    </p:spTree>
    <p:extLst>
      <p:ext uri="{BB962C8B-B14F-4D97-AF65-F5344CB8AC3E}">
        <p14:creationId xmlns:p14="http://schemas.microsoft.com/office/powerpoint/2010/main" val="6036618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25_Copyrigh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1A9F628-3794-C345-B071-FBAECDB26368}"/>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endParaRPr>
          </a:p>
        </p:txBody>
      </p:sp>
      <p:pic>
        <p:nvPicPr>
          <p:cNvPr id="9" name="Picture 8">
            <a:extLst>
              <a:ext uri="{FF2B5EF4-FFF2-40B4-BE49-F238E27FC236}">
                <a16:creationId xmlns:a16="http://schemas.microsoft.com/office/drawing/2014/main" id="{9401EADD-8FE0-C040-996F-E497BF288A6E}"/>
              </a:ext>
            </a:extLst>
          </p:cNvPr>
          <p:cNvPicPr>
            <a:picLocks noChangeAspect="1"/>
          </p:cNvPicPr>
          <p:nvPr userDrawn="1"/>
        </p:nvPicPr>
        <p:blipFill>
          <a:blip r:embed="rId2"/>
          <a:srcRect/>
          <a:stretch/>
        </p:blipFill>
        <p:spPr>
          <a:xfrm>
            <a:off x="1483612" y="2918908"/>
            <a:ext cx="6178778" cy="1020575"/>
          </a:xfrm>
          <a:prstGeom prst="rect">
            <a:avLst/>
          </a:prstGeom>
        </p:spPr>
      </p:pic>
      <p:sp>
        <p:nvSpPr>
          <p:cNvPr id="12" name="TextBox 11">
            <a:extLst>
              <a:ext uri="{FF2B5EF4-FFF2-40B4-BE49-F238E27FC236}">
                <a16:creationId xmlns:a16="http://schemas.microsoft.com/office/drawing/2014/main" id="{268EDF5E-5A3B-9C41-B6A8-B58EE0129260}"/>
              </a:ext>
            </a:extLst>
          </p:cNvPr>
          <p:cNvSpPr txBox="1"/>
          <p:nvPr userDrawn="1"/>
        </p:nvSpPr>
        <p:spPr>
          <a:xfrm>
            <a:off x="2098223" y="5020871"/>
            <a:ext cx="4947557" cy="219291"/>
          </a:xfrm>
          <a:prstGeom prst="rect">
            <a:avLst/>
          </a:prstGeom>
          <a:noFill/>
        </p:spPr>
        <p:txBody>
          <a:bodyPr wrap="square" rtlCol="0">
            <a:spAutoFit/>
          </a:bodyPr>
          <a:lstStyle/>
          <a:p>
            <a:pPr algn="ctr">
              <a:defRPr/>
            </a:pPr>
            <a:r>
              <a:rPr lang="en-US" sz="825" b="0" i="0">
                <a:solidFill>
                  <a:schemeClr val="tx2"/>
                </a:solidFill>
                <a:latin typeface="Arial" panose="020B0604020202020204" pitchFamily="34" charset="0"/>
              </a:rPr>
              <a:t>© 2020 McChrystal Group, LLC. All rights reserved.</a:t>
            </a:r>
          </a:p>
        </p:txBody>
      </p:sp>
    </p:spTree>
    <p:extLst>
      <p:ext uri="{BB962C8B-B14F-4D97-AF65-F5344CB8AC3E}">
        <p14:creationId xmlns:p14="http://schemas.microsoft.com/office/powerpoint/2010/main" val="1202456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eginning Instruction Pa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A9A4B53-63BC-1243-A418-AE2EDBC55282}"/>
              </a:ext>
            </a:extLst>
          </p:cNvPr>
          <p:cNvSpPr>
            <a:spLocks noGrp="1"/>
          </p:cNvSpPr>
          <p:nvPr>
            <p:ph type="sldNum" sz="quarter" idx="10"/>
          </p:nvPr>
        </p:nvSpPr>
        <p:spPr>
          <a:xfrm>
            <a:off x="6946492" y="6391493"/>
            <a:ext cx="1911758" cy="365125"/>
          </a:xfrm>
        </p:spPr>
        <p:txBody>
          <a:bodyPr/>
          <a:lstStyle/>
          <a:p>
            <a:r>
              <a:rPr lang="en-US"/>
              <a:t>DELETE BEFORE SHARING</a:t>
            </a:r>
          </a:p>
        </p:txBody>
      </p:sp>
      <p:sp>
        <p:nvSpPr>
          <p:cNvPr id="4" name="Rectangle 3">
            <a:extLst>
              <a:ext uri="{FF2B5EF4-FFF2-40B4-BE49-F238E27FC236}">
                <a16:creationId xmlns:a16="http://schemas.microsoft.com/office/drawing/2014/main" id="{38A9FEEA-3A89-0540-A53C-0EB12FBC6CFB}"/>
              </a:ext>
            </a:extLst>
          </p:cNvPr>
          <p:cNvSpPr/>
          <p:nvPr userDrawn="1"/>
        </p:nvSpPr>
        <p:spPr>
          <a:xfrm>
            <a:off x="109332" y="384314"/>
            <a:ext cx="407504" cy="543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endParaRPr>
          </a:p>
        </p:txBody>
      </p:sp>
      <p:sp>
        <p:nvSpPr>
          <p:cNvPr id="5" name="TextBox 4">
            <a:extLst>
              <a:ext uri="{FF2B5EF4-FFF2-40B4-BE49-F238E27FC236}">
                <a16:creationId xmlns:a16="http://schemas.microsoft.com/office/drawing/2014/main" id="{26D90775-62C2-DF4B-AE7B-D0DF2E04D614}"/>
              </a:ext>
            </a:extLst>
          </p:cNvPr>
          <p:cNvSpPr txBox="1"/>
          <p:nvPr userDrawn="1"/>
        </p:nvSpPr>
        <p:spPr>
          <a:xfrm>
            <a:off x="1796239" y="1720843"/>
            <a:ext cx="5551520" cy="2585323"/>
          </a:xfrm>
          <a:prstGeom prst="rect">
            <a:avLst/>
          </a:prstGeom>
          <a:noFill/>
        </p:spPr>
        <p:txBody>
          <a:bodyPr wrap="none" rtlCol="0">
            <a:spAutoFit/>
          </a:bodyPr>
          <a:lstStyle/>
          <a:p>
            <a:pPr algn="ctr"/>
            <a:r>
              <a:rPr lang="en-US" sz="2700">
                <a:solidFill>
                  <a:schemeClr val="tx2"/>
                </a:solidFill>
                <a:latin typeface="Arial" panose="020B0604020202020204" pitchFamily="34" charset="0"/>
              </a:rPr>
              <a:t>These opening pages are for </a:t>
            </a:r>
            <a:br>
              <a:rPr lang="en-US" sz="2700">
                <a:solidFill>
                  <a:schemeClr val="tx2"/>
                </a:solidFill>
                <a:latin typeface="Arial" panose="020B0604020202020204" pitchFamily="34" charset="0"/>
              </a:rPr>
            </a:br>
            <a:r>
              <a:rPr lang="en-US" sz="2700">
                <a:solidFill>
                  <a:schemeClr val="tx2"/>
                </a:solidFill>
                <a:latin typeface="Arial" panose="020B0604020202020204" pitchFamily="34" charset="0"/>
              </a:rPr>
              <a:t>INSTRUCTIONAL USE ONLY</a:t>
            </a:r>
          </a:p>
          <a:p>
            <a:pPr algn="ctr"/>
            <a:r>
              <a:rPr lang="en-US" sz="2700">
                <a:solidFill>
                  <a:schemeClr val="tx2"/>
                </a:solidFill>
                <a:latin typeface="Arial" panose="020B0604020202020204" pitchFamily="34" charset="0"/>
              </a:rPr>
              <a:t>and are not part of the template.</a:t>
            </a:r>
          </a:p>
          <a:p>
            <a:pPr algn="ctr"/>
            <a:endParaRPr lang="en-US" sz="2700">
              <a:solidFill>
                <a:schemeClr val="tx2"/>
              </a:solidFill>
              <a:latin typeface="Arial" panose="020B0604020202020204" pitchFamily="34" charset="0"/>
            </a:endParaRPr>
          </a:p>
          <a:p>
            <a:pPr algn="ctr"/>
            <a:r>
              <a:rPr lang="en-US" sz="2700">
                <a:solidFill>
                  <a:schemeClr val="tx2"/>
                </a:solidFill>
                <a:latin typeface="Arial" panose="020B0604020202020204" pitchFamily="34" charset="0"/>
              </a:rPr>
              <a:t>DELETE these instructional pages </a:t>
            </a:r>
            <a:br>
              <a:rPr lang="en-US" sz="2700">
                <a:solidFill>
                  <a:schemeClr val="tx2"/>
                </a:solidFill>
                <a:latin typeface="Arial" panose="020B0604020202020204" pitchFamily="34" charset="0"/>
              </a:rPr>
            </a:br>
            <a:r>
              <a:rPr lang="en-US" sz="2700">
                <a:solidFill>
                  <a:schemeClr val="tx2"/>
                </a:solidFill>
                <a:latin typeface="Arial" panose="020B0604020202020204" pitchFamily="34" charset="0"/>
              </a:rPr>
              <a:t>before sharing your presentation.</a:t>
            </a:r>
          </a:p>
        </p:txBody>
      </p:sp>
    </p:spTree>
    <p:extLst>
      <p:ext uri="{BB962C8B-B14F-4D97-AF65-F5344CB8AC3E}">
        <p14:creationId xmlns:p14="http://schemas.microsoft.com/office/powerpoint/2010/main" val="32368895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End Instruction Pa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A9A4B53-63BC-1243-A418-AE2EDBC55282}"/>
              </a:ext>
            </a:extLst>
          </p:cNvPr>
          <p:cNvSpPr>
            <a:spLocks noGrp="1"/>
          </p:cNvSpPr>
          <p:nvPr>
            <p:ph type="sldNum" sz="quarter" idx="10"/>
          </p:nvPr>
        </p:nvSpPr>
        <p:spPr>
          <a:xfrm>
            <a:off x="7101350" y="6391493"/>
            <a:ext cx="1756900" cy="365125"/>
          </a:xfrm>
        </p:spPr>
        <p:txBody>
          <a:bodyPr/>
          <a:lstStyle/>
          <a:p>
            <a:r>
              <a:rPr lang="en-US"/>
              <a:t>DELETE BEFORE SHARING</a:t>
            </a:r>
          </a:p>
        </p:txBody>
      </p:sp>
      <p:sp>
        <p:nvSpPr>
          <p:cNvPr id="4" name="Rectangle 3">
            <a:extLst>
              <a:ext uri="{FF2B5EF4-FFF2-40B4-BE49-F238E27FC236}">
                <a16:creationId xmlns:a16="http://schemas.microsoft.com/office/drawing/2014/main" id="{38A9FEEA-3A89-0540-A53C-0EB12FBC6CFB}"/>
              </a:ext>
            </a:extLst>
          </p:cNvPr>
          <p:cNvSpPr/>
          <p:nvPr userDrawn="1"/>
        </p:nvSpPr>
        <p:spPr>
          <a:xfrm>
            <a:off x="109332" y="384314"/>
            <a:ext cx="407504" cy="543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endParaRPr>
          </a:p>
        </p:txBody>
      </p:sp>
      <p:sp>
        <p:nvSpPr>
          <p:cNvPr id="5" name="TextBox 4">
            <a:extLst>
              <a:ext uri="{FF2B5EF4-FFF2-40B4-BE49-F238E27FC236}">
                <a16:creationId xmlns:a16="http://schemas.microsoft.com/office/drawing/2014/main" id="{26D90775-62C2-DF4B-AE7B-D0DF2E04D614}"/>
              </a:ext>
            </a:extLst>
          </p:cNvPr>
          <p:cNvSpPr txBox="1"/>
          <p:nvPr userDrawn="1"/>
        </p:nvSpPr>
        <p:spPr>
          <a:xfrm>
            <a:off x="1478859" y="1720840"/>
            <a:ext cx="6186309" cy="1754326"/>
          </a:xfrm>
          <a:prstGeom prst="rect">
            <a:avLst/>
          </a:prstGeom>
          <a:noFill/>
        </p:spPr>
        <p:txBody>
          <a:bodyPr wrap="none" rtlCol="0">
            <a:spAutoFit/>
          </a:bodyPr>
          <a:lstStyle/>
          <a:p>
            <a:pPr algn="ctr"/>
            <a:r>
              <a:rPr lang="en-US" sz="2700">
                <a:solidFill>
                  <a:schemeClr val="tx2"/>
                </a:solidFill>
                <a:latin typeface="Arial" panose="020B0604020202020204" pitchFamily="34" charset="0"/>
              </a:rPr>
              <a:t>End of instructional pages.</a:t>
            </a:r>
          </a:p>
          <a:p>
            <a:pPr algn="ctr"/>
            <a:endParaRPr lang="en-US" sz="2700">
              <a:solidFill>
                <a:schemeClr val="tx2"/>
              </a:solidFill>
              <a:latin typeface="Arial" panose="020B0604020202020204" pitchFamily="34" charset="0"/>
            </a:endParaRPr>
          </a:p>
          <a:p>
            <a:pPr algn="ctr"/>
            <a:r>
              <a:rPr lang="en-US" sz="2700">
                <a:solidFill>
                  <a:schemeClr val="tx2"/>
                </a:solidFill>
                <a:latin typeface="Arial" panose="020B0604020202020204" pitchFamily="34" charset="0"/>
              </a:rPr>
              <a:t>DELETE all instructional pages </a:t>
            </a:r>
          </a:p>
          <a:p>
            <a:pPr algn="ctr"/>
            <a:r>
              <a:rPr lang="en-US" sz="2700">
                <a:solidFill>
                  <a:schemeClr val="tx2"/>
                </a:solidFill>
                <a:latin typeface="Arial" panose="020B0604020202020204" pitchFamily="34" charset="0"/>
              </a:rPr>
              <a:t>before using the presentation template.</a:t>
            </a:r>
          </a:p>
        </p:txBody>
      </p:sp>
    </p:spTree>
    <p:extLst>
      <p:ext uri="{BB962C8B-B14F-4D97-AF65-F5344CB8AC3E}">
        <p14:creationId xmlns:p14="http://schemas.microsoft.com/office/powerpoint/2010/main" val="23379067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7_Title 3 Content">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46E0DA13-AF26-364F-9CA5-AFB2FC6DF5F0}"/>
              </a:ext>
            </a:extLst>
          </p:cNvPr>
          <p:cNvSpPr>
            <a:spLocks noGrp="1"/>
          </p:cNvSpPr>
          <p:nvPr>
            <p:ph idx="1"/>
          </p:nvPr>
        </p:nvSpPr>
        <p:spPr>
          <a:xfrm>
            <a:off x="257176" y="1125418"/>
            <a:ext cx="8601075" cy="5330951"/>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74030762-B6EF-EA43-9630-808C46181827}"/>
              </a:ext>
            </a:extLst>
          </p:cNvPr>
          <p:cNvSpPr>
            <a:spLocks noGrp="1"/>
          </p:cNvSpPr>
          <p:nvPr>
            <p:ph type="title" hasCustomPrompt="1"/>
          </p:nvPr>
        </p:nvSpPr>
        <p:spPr/>
        <p:txBody>
          <a:bodyPr/>
          <a:lstStyle>
            <a:lvl1pPr>
              <a:defRPr/>
            </a:lvl1pPr>
          </a:lstStyle>
          <a:p>
            <a:r>
              <a:rPr lang="en-US"/>
              <a:t>Title of Slide</a:t>
            </a:r>
          </a:p>
        </p:txBody>
      </p:sp>
      <p:sp>
        <p:nvSpPr>
          <p:cNvPr id="5" name="Footer Placeholder 3">
            <a:extLst>
              <a:ext uri="{FF2B5EF4-FFF2-40B4-BE49-F238E27FC236}">
                <a16:creationId xmlns:a16="http://schemas.microsoft.com/office/drawing/2014/main" id="{A262D04C-86A3-4889-AFE2-83EA5FEF2E71}"/>
              </a:ext>
            </a:extLst>
          </p:cNvPr>
          <p:cNvSpPr>
            <a:spLocks noGrp="1"/>
          </p:cNvSpPr>
          <p:nvPr>
            <p:ph type="ftr" sz="quarter" idx="10"/>
          </p:nvPr>
        </p:nvSpPr>
        <p:spPr>
          <a:xfrm>
            <a:off x="5570653" y="6391493"/>
            <a:ext cx="3086100" cy="365125"/>
          </a:xfrm>
        </p:spPr>
        <p:txBody>
          <a:bodyPr/>
          <a:lstStyle/>
          <a:p>
            <a:pPr algn="r"/>
            <a:r>
              <a:rPr lang="en-US"/>
              <a:t>Public Health Fusion Cell |</a:t>
            </a:r>
          </a:p>
        </p:txBody>
      </p:sp>
      <p:sp>
        <p:nvSpPr>
          <p:cNvPr id="6" name="Slide Number Placeholder 4">
            <a:extLst>
              <a:ext uri="{FF2B5EF4-FFF2-40B4-BE49-F238E27FC236}">
                <a16:creationId xmlns:a16="http://schemas.microsoft.com/office/drawing/2014/main" id="{2F4DE86E-621A-430A-A408-32781C8C9C9C}"/>
              </a:ext>
            </a:extLst>
          </p:cNvPr>
          <p:cNvSpPr>
            <a:spLocks noGrp="1"/>
          </p:cNvSpPr>
          <p:nvPr>
            <p:ph type="sldNum" sz="quarter" idx="11"/>
          </p:nvPr>
        </p:nvSpPr>
        <p:spPr>
          <a:xfrm>
            <a:off x="8558785" y="6391493"/>
            <a:ext cx="299465" cy="365125"/>
          </a:xfrm>
        </p:spPr>
        <p:txBody>
          <a:bodyPr/>
          <a:lstStyle/>
          <a:p>
            <a:fld id="{75D19296-C1D5-624E-9CD9-BEC27DF79645}" type="slidenum">
              <a:rPr lang="en-US" smtClean="0"/>
              <a:pPr/>
              <a:t>‹#›</a:t>
            </a:fld>
            <a:endParaRPr lang="en-US" sz="900"/>
          </a:p>
        </p:txBody>
      </p:sp>
    </p:spTree>
    <p:extLst>
      <p:ext uri="{BB962C8B-B14F-4D97-AF65-F5344CB8AC3E}">
        <p14:creationId xmlns:p14="http://schemas.microsoft.com/office/powerpoint/2010/main" val="4131421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E5FCFAB-C821-4EBC-92BB-85F5A7B34CFA}" type="datetimeFigureOut">
              <a:rPr lang="en-US" smtClean="0"/>
              <a:t>2/25/2021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7A1ADB-F099-4CBF-BF9B-5E37B0317D8D}" type="slidenum">
              <a:rPr lang="en-US" smtClean="0"/>
              <a:t>‹#›</a:t>
            </a:fld>
            <a:endParaRPr lang="en-US"/>
          </a:p>
        </p:txBody>
      </p:sp>
    </p:spTree>
    <p:extLst>
      <p:ext uri="{BB962C8B-B14F-4D97-AF65-F5344CB8AC3E}">
        <p14:creationId xmlns:p14="http://schemas.microsoft.com/office/powerpoint/2010/main" val="393829916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1_Content Slid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A30CA-06D9-8545-8F1A-49B006BD40E8}"/>
              </a:ext>
            </a:extLst>
          </p:cNvPr>
          <p:cNvSpPr>
            <a:spLocks noGrp="1"/>
          </p:cNvSpPr>
          <p:nvPr>
            <p:ph type="title" hasCustomPrompt="1"/>
          </p:nvPr>
        </p:nvSpPr>
        <p:spPr/>
        <p:txBody>
          <a:bodyPr/>
          <a:lstStyle>
            <a:lvl1pPr>
              <a:defRPr/>
            </a:lvl1pPr>
          </a:lstStyle>
          <a:p>
            <a:r>
              <a:rPr lang="en-US"/>
              <a:t>Title | Title Case | One Line Limit</a:t>
            </a:r>
          </a:p>
        </p:txBody>
      </p:sp>
      <p:sp>
        <p:nvSpPr>
          <p:cNvPr id="3" name="Content Placeholder 2">
            <a:extLst>
              <a:ext uri="{FF2B5EF4-FFF2-40B4-BE49-F238E27FC236}">
                <a16:creationId xmlns:a16="http://schemas.microsoft.com/office/drawing/2014/main" id="{B9179A78-382B-7A42-A737-81B20C564627}"/>
              </a:ext>
            </a:extLst>
          </p:cNvPr>
          <p:cNvSpPr>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3">
            <a:extLst>
              <a:ext uri="{FF2B5EF4-FFF2-40B4-BE49-F238E27FC236}">
                <a16:creationId xmlns:a16="http://schemas.microsoft.com/office/drawing/2014/main" id="{87BED8FF-25AB-4B7F-BDA6-005DD5F79E51}"/>
              </a:ext>
            </a:extLst>
          </p:cNvPr>
          <p:cNvSpPr>
            <a:spLocks noGrp="1"/>
          </p:cNvSpPr>
          <p:nvPr>
            <p:ph type="ftr" sz="quarter" idx="10"/>
          </p:nvPr>
        </p:nvSpPr>
        <p:spPr>
          <a:xfrm>
            <a:off x="5570653" y="6391493"/>
            <a:ext cx="3086100" cy="365125"/>
          </a:xfrm>
        </p:spPr>
        <p:txBody>
          <a:bodyPr/>
          <a:lstStyle/>
          <a:p>
            <a:pPr algn="r"/>
            <a:r>
              <a:rPr lang="en-US"/>
              <a:t>Public Health Fusion Cell |</a:t>
            </a:r>
          </a:p>
        </p:txBody>
      </p:sp>
      <p:sp>
        <p:nvSpPr>
          <p:cNvPr id="6" name="Slide Number Placeholder 4">
            <a:extLst>
              <a:ext uri="{FF2B5EF4-FFF2-40B4-BE49-F238E27FC236}">
                <a16:creationId xmlns:a16="http://schemas.microsoft.com/office/drawing/2014/main" id="{764DB5E3-5E98-49F8-94B7-1E459F855838}"/>
              </a:ext>
            </a:extLst>
          </p:cNvPr>
          <p:cNvSpPr>
            <a:spLocks noGrp="1"/>
          </p:cNvSpPr>
          <p:nvPr>
            <p:ph type="sldNum" sz="quarter" idx="11"/>
          </p:nvPr>
        </p:nvSpPr>
        <p:spPr>
          <a:xfrm>
            <a:off x="8558785" y="6391493"/>
            <a:ext cx="299465" cy="365125"/>
          </a:xfrm>
        </p:spPr>
        <p:txBody>
          <a:bodyPr/>
          <a:lstStyle/>
          <a:p>
            <a:fld id="{75D19296-C1D5-624E-9CD9-BEC27DF79645}" type="slidenum">
              <a:rPr lang="en-US" smtClean="0"/>
              <a:pPr/>
              <a:t>‹#›</a:t>
            </a:fld>
            <a:endParaRPr lang="en-US" sz="900"/>
          </a:p>
        </p:txBody>
      </p:sp>
    </p:spTree>
    <p:extLst>
      <p:ext uri="{BB962C8B-B14F-4D97-AF65-F5344CB8AC3E}">
        <p14:creationId xmlns:p14="http://schemas.microsoft.com/office/powerpoint/2010/main" val="10331652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9_Title 3 Colum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30762-B6EF-EA43-9630-808C46181827}"/>
              </a:ext>
            </a:extLst>
          </p:cNvPr>
          <p:cNvSpPr>
            <a:spLocks noGrp="1"/>
          </p:cNvSpPr>
          <p:nvPr>
            <p:ph type="title" hasCustomPrompt="1"/>
          </p:nvPr>
        </p:nvSpPr>
        <p:spPr/>
        <p:txBody>
          <a:bodyPr/>
          <a:lstStyle>
            <a:lvl1pPr>
              <a:defRPr/>
            </a:lvl1pPr>
          </a:lstStyle>
          <a:p>
            <a:r>
              <a:rPr lang="en-US"/>
              <a:t>Title of Slide</a:t>
            </a:r>
          </a:p>
        </p:txBody>
      </p:sp>
      <p:sp>
        <p:nvSpPr>
          <p:cNvPr id="4" name="Content Placeholder 2">
            <a:extLst>
              <a:ext uri="{FF2B5EF4-FFF2-40B4-BE49-F238E27FC236}">
                <a16:creationId xmlns:a16="http://schemas.microsoft.com/office/drawing/2014/main" id="{B4A71522-4D50-334A-9513-E21BA4988F8A}"/>
              </a:ext>
            </a:extLst>
          </p:cNvPr>
          <p:cNvSpPr>
            <a:spLocks noGrp="1"/>
          </p:cNvSpPr>
          <p:nvPr>
            <p:ph sz="half" idx="1"/>
          </p:nvPr>
        </p:nvSpPr>
        <p:spPr>
          <a:xfrm>
            <a:off x="257176" y="1214437"/>
            <a:ext cx="4190165" cy="5244664"/>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490D5673-5DEC-8849-A2D2-4C13499386DF}"/>
              </a:ext>
            </a:extLst>
          </p:cNvPr>
          <p:cNvSpPr>
            <a:spLocks noGrp="1"/>
          </p:cNvSpPr>
          <p:nvPr>
            <p:ph sz="half" idx="14"/>
          </p:nvPr>
        </p:nvSpPr>
        <p:spPr>
          <a:xfrm>
            <a:off x="4661297" y="1214437"/>
            <a:ext cx="4190165" cy="5244664"/>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3">
            <a:extLst>
              <a:ext uri="{FF2B5EF4-FFF2-40B4-BE49-F238E27FC236}">
                <a16:creationId xmlns:a16="http://schemas.microsoft.com/office/drawing/2014/main" id="{495738B8-CB4B-45E5-ACCC-FB20596272C2}"/>
              </a:ext>
            </a:extLst>
          </p:cNvPr>
          <p:cNvSpPr>
            <a:spLocks noGrp="1"/>
          </p:cNvSpPr>
          <p:nvPr>
            <p:ph type="ftr" sz="quarter" idx="10"/>
          </p:nvPr>
        </p:nvSpPr>
        <p:spPr>
          <a:xfrm>
            <a:off x="5570653" y="6391493"/>
            <a:ext cx="3086100" cy="365125"/>
          </a:xfrm>
        </p:spPr>
        <p:txBody>
          <a:bodyPr/>
          <a:lstStyle/>
          <a:p>
            <a:pPr algn="r"/>
            <a:r>
              <a:rPr lang="en-US"/>
              <a:t>Public Health Fusion Cell |</a:t>
            </a:r>
          </a:p>
        </p:txBody>
      </p:sp>
      <p:sp>
        <p:nvSpPr>
          <p:cNvPr id="8" name="Slide Number Placeholder 4">
            <a:extLst>
              <a:ext uri="{FF2B5EF4-FFF2-40B4-BE49-F238E27FC236}">
                <a16:creationId xmlns:a16="http://schemas.microsoft.com/office/drawing/2014/main" id="{ACCBDFCD-AFF5-4B8B-B4F3-A24D20FDFB6F}"/>
              </a:ext>
            </a:extLst>
          </p:cNvPr>
          <p:cNvSpPr>
            <a:spLocks noGrp="1"/>
          </p:cNvSpPr>
          <p:nvPr>
            <p:ph type="sldNum" sz="quarter" idx="11"/>
          </p:nvPr>
        </p:nvSpPr>
        <p:spPr>
          <a:xfrm>
            <a:off x="8558785" y="6391493"/>
            <a:ext cx="299465" cy="365125"/>
          </a:xfrm>
        </p:spPr>
        <p:txBody>
          <a:bodyPr/>
          <a:lstStyle/>
          <a:p>
            <a:fld id="{75D19296-C1D5-624E-9CD9-BEC27DF79645}" type="slidenum">
              <a:rPr lang="en-US" smtClean="0"/>
              <a:pPr/>
              <a:t>‹#›</a:t>
            </a:fld>
            <a:endParaRPr lang="en-US" sz="900"/>
          </a:p>
        </p:txBody>
      </p:sp>
    </p:spTree>
    <p:extLst>
      <p:ext uri="{BB962C8B-B14F-4D97-AF65-F5344CB8AC3E}">
        <p14:creationId xmlns:p14="http://schemas.microsoft.com/office/powerpoint/2010/main" val="396326538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cSld name="Title Only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24511-16E1-7D47-86A0-D2CF42BE625F}"/>
              </a:ext>
            </a:extLst>
          </p:cNvPr>
          <p:cNvSpPr>
            <a:spLocks noGrp="1"/>
          </p:cNvSpPr>
          <p:nvPr>
            <p:ph type="title" hasCustomPrompt="1"/>
          </p:nvPr>
        </p:nvSpPr>
        <p:spPr/>
        <p:txBody>
          <a:bodyPr/>
          <a:lstStyle>
            <a:lvl1pPr>
              <a:defRPr/>
            </a:lvl1pPr>
          </a:lstStyle>
          <a:p>
            <a:r>
              <a:rPr lang="en-US"/>
              <a:t>Title | Title Case | One Line Limit</a:t>
            </a:r>
          </a:p>
        </p:txBody>
      </p:sp>
      <p:sp>
        <p:nvSpPr>
          <p:cNvPr id="6" name="Footer Placeholder 3">
            <a:extLst>
              <a:ext uri="{FF2B5EF4-FFF2-40B4-BE49-F238E27FC236}">
                <a16:creationId xmlns:a16="http://schemas.microsoft.com/office/drawing/2014/main" id="{E6729FDD-07F8-4154-B78D-F65058FB0EFD}"/>
              </a:ext>
            </a:extLst>
          </p:cNvPr>
          <p:cNvSpPr>
            <a:spLocks noGrp="1"/>
          </p:cNvSpPr>
          <p:nvPr>
            <p:ph type="ftr" sz="quarter" idx="10"/>
          </p:nvPr>
        </p:nvSpPr>
        <p:spPr>
          <a:xfrm>
            <a:off x="5570653" y="6391493"/>
            <a:ext cx="3086100" cy="365125"/>
          </a:xfrm>
        </p:spPr>
        <p:txBody>
          <a:bodyPr/>
          <a:lstStyle/>
          <a:p>
            <a:pPr algn="r"/>
            <a:r>
              <a:rPr lang="en-US"/>
              <a:t>Public Health Fusion Cell |</a:t>
            </a:r>
          </a:p>
        </p:txBody>
      </p:sp>
      <p:sp>
        <p:nvSpPr>
          <p:cNvPr id="7" name="Slide Number Placeholder 4">
            <a:extLst>
              <a:ext uri="{FF2B5EF4-FFF2-40B4-BE49-F238E27FC236}">
                <a16:creationId xmlns:a16="http://schemas.microsoft.com/office/drawing/2014/main" id="{72AA9100-98F6-44F8-ABFC-787901F8BB66}"/>
              </a:ext>
            </a:extLst>
          </p:cNvPr>
          <p:cNvSpPr>
            <a:spLocks noGrp="1"/>
          </p:cNvSpPr>
          <p:nvPr>
            <p:ph type="sldNum" sz="quarter" idx="11"/>
          </p:nvPr>
        </p:nvSpPr>
        <p:spPr>
          <a:xfrm>
            <a:off x="8558785" y="6391493"/>
            <a:ext cx="299465" cy="365125"/>
          </a:xfrm>
        </p:spPr>
        <p:txBody>
          <a:bodyPr/>
          <a:lstStyle/>
          <a:p>
            <a:fld id="{75D19296-C1D5-624E-9CD9-BEC27DF79645}" type="slidenum">
              <a:rPr lang="en-US" smtClean="0"/>
              <a:pPr/>
              <a:t>‹#›</a:t>
            </a:fld>
            <a:endParaRPr lang="en-US" sz="900"/>
          </a:p>
        </p:txBody>
      </p:sp>
    </p:spTree>
    <p:extLst>
      <p:ext uri="{BB962C8B-B14F-4D97-AF65-F5344CB8AC3E}">
        <p14:creationId xmlns:p14="http://schemas.microsoft.com/office/powerpoint/2010/main" val="19836831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Title and Large Text - Blue">
    <p:bg>
      <p:bgPr>
        <a:solidFill>
          <a:schemeClr val="accent6"/>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0991"/>
            <a:ext cx="8229600" cy="3997367"/>
          </a:xfrm>
        </p:spPr>
        <p:txBody>
          <a:bodyPr vert="horz" lIns="91440" tIns="45720" rIns="91440" bIns="45720" rtlCol="0">
            <a:noAutofit/>
          </a:bodyPr>
          <a:lstStyle>
            <a:lvl1pPr algn="ctr">
              <a:defRPr lang="en-US" sz="5400" cap="none" baseline="0" dirty="0"/>
            </a:lvl1pPr>
            <a:lvl2pPr>
              <a:spcBef>
                <a:spcPts val="1350"/>
              </a:spcBef>
              <a:defRPr lang="en-US" dirty="0"/>
            </a:lvl2pPr>
            <a:lvl3pPr>
              <a:defRPr lang="en-US" dirty="0"/>
            </a:lvl3pPr>
            <a:lvl4pPr>
              <a:defRPr lang="en-US" dirty="0"/>
            </a:lvl4pPr>
            <a:lvl5pPr>
              <a:defRPr lang="en-US" dirty="0"/>
            </a:lvl5pPr>
          </a:lstStyle>
          <a:p>
            <a:pPr lvl="0"/>
            <a:r>
              <a:rPr lang="en-US"/>
              <a:t>Edit Master text styles</a:t>
            </a:r>
          </a:p>
        </p:txBody>
      </p:sp>
      <p:sp>
        <p:nvSpPr>
          <p:cNvPr id="4" name="Slide Number Placeholder 3"/>
          <p:cNvSpPr>
            <a:spLocks noGrp="1"/>
          </p:cNvSpPr>
          <p:nvPr>
            <p:ph type="sldNum" sz="quarter" idx="4"/>
          </p:nvPr>
        </p:nvSpPr>
        <p:spPr>
          <a:xfrm>
            <a:off x="6885462" y="6356352"/>
            <a:ext cx="2057400" cy="365125"/>
          </a:xfrm>
          <a:prstGeom prst="rect">
            <a:avLst/>
          </a:prstGeom>
        </p:spPr>
        <p:txBody>
          <a:bodyPr vert="horz" lIns="91440" tIns="45720" rIns="91440" bIns="45720" rtlCol="0" anchor="ctr"/>
          <a:lstStyle>
            <a:lvl1pPr algn="r">
              <a:defRPr sz="750">
                <a:solidFill>
                  <a:srgbClr val="C0C0C0"/>
                </a:solidFill>
              </a:defRPr>
            </a:lvl1pPr>
          </a:lstStyle>
          <a:p>
            <a:fld id="{BF7DF5F4-1935-4A39-BC37-1B356F3817BA}" type="slidenum">
              <a:rPr lang="en-US" smtClean="0"/>
              <a:pPr/>
              <a:t>‹#›</a:t>
            </a:fld>
            <a:endParaRPr lang="en-US"/>
          </a:p>
        </p:txBody>
      </p:sp>
      <p:sp>
        <p:nvSpPr>
          <p:cNvPr id="5" name="Title 4"/>
          <p:cNvSpPr>
            <a:spLocks noGrp="1"/>
          </p:cNvSpPr>
          <p:nvPr>
            <p:ph type="title"/>
          </p:nvPr>
        </p:nvSpPr>
        <p:spPr>
          <a:ln>
            <a:solidFill>
              <a:schemeClr val="bg1">
                <a:lumMod val="40000"/>
                <a:lumOff val="60000"/>
              </a:schemeClr>
            </a:solidFill>
          </a:ln>
        </p:spPr>
        <p:txBody>
          <a:bodyPr/>
          <a:lstStyle>
            <a:lvl1pPr>
              <a:defRPr>
                <a:solidFill>
                  <a:schemeClr val="tx2"/>
                </a:solidFill>
              </a:defRPr>
            </a:lvl1pPr>
          </a:lstStyle>
          <a:p>
            <a:r>
              <a:rPr lang="en-US"/>
              <a:t>Click to edit Master title style</a:t>
            </a:r>
          </a:p>
        </p:txBody>
      </p:sp>
      <p:sp>
        <p:nvSpPr>
          <p:cNvPr id="6" name="Footer Placeholder 4">
            <a:extLst>
              <a:ext uri="{FF2B5EF4-FFF2-40B4-BE49-F238E27FC236}">
                <a16:creationId xmlns:a16="http://schemas.microsoft.com/office/drawing/2014/main" id="{C7B3776A-4193-4EC5-A21D-FBB12C53AF8C}"/>
              </a:ext>
            </a:extLst>
          </p:cNvPr>
          <p:cNvSpPr>
            <a:spLocks noGrp="1"/>
          </p:cNvSpPr>
          <p:nvPr>
            <p:ph type="ftr" sz="quarter" idx="3"/>
          </p:nvPr>
        </p:nvSpPr>
        <p:spPr>
          <a:xfrm>
            <a:off x="457200" y="6356352"/>
            <a:ext cx="3086100" cy="365125"/>
          </a:xfrm>
          <a:prstGeom prst="rect">
            <a:avLst/>
          </a:prstGeom>
        </p:spPr>
        <p:txBody>
          <a:bodyPr vert="horz" lIns="91440" tIns="45720" rIns="91440" bIns="45720" rtlCol="0" anchor="ctr"/>
          <a:lstStyle>
            <a:lvl1pPr algn="l">
              <a:defRPr sz="675">
                <a:solidFill>
                  <a:schemeClr val="bg1">
                    <a:lumMod val="20000"/>
                    <a:lumOff val="80000"/>
                  </a:schemeClr>
                </a:solidFill>
              </a:defRPr>
            </a:lvl1pPr>
          </a:lstStyle>
          <a:p>
            <a:r>
              <a:rPr lang="en-US"/>
              <a:t>Public Health Fusion Cell |</a:t>
            </a:r>
          </a:p>
        </p:txBody>
      </p:sp>
    </p:spTree>
    <p:extLst>
      <p:ext uri="{BB962C8B-B14F-4D97-AF65-F5344CB8AC3E}">
        <p14:creationId xmlns:p14="http://schemas.microsoft.com/office/powerpoint/2010/main" val="144029347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5F3F7D-F07A-4271-B57F-3926DFAE9CE2}" type="datetimeFigureOut">
              <a:rPr lang="en-US" smtClean="0"/>
              <a:t>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170F32-A959-4727-8BBC-F1AEE5E791CA}" type="slidenum">
              <a:rPr lang="en-US" smtClean="0"/>
              <a:t>‹#›</a:t>
            </a:fld>
            <a:endParaRPr lang="en-US"/>
          </a:p>
        </p:txBody>
      </p:sp>
    </p:spTree>
    <p:extLst>
      <p:ext uri="{BB962C8B-B14F-4D97-AF65-F5344CB8AC3E}">
        <p14:creationId xmlns:p14="http://schemas.microsoft.com/office/powerpoint/2010/main" val="1169718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 1-column bulleted">
    <p:spTree>
      <p:nvGrpSpPr>
        <p:cNvPr id="1" name=""/>
        <p:cNvGrpSpPr/>
        <p:nvPr/>
      </p:nvGrpSpPr>
      <p:grpSpPr>
        <a:xfrm>
          <a:off x="0" y="0"/>
          <a:ext cx="0" cy="0"/>
          <a:chOff x="0" y="0"/>
          <a:chExt cx="0" cy="0"/>
        </a:xfrm>
      </p:grpSpPr>
      <p:sp>
        <p:nvSpPr>
          <p:cNvPr id="9" name="Bulleted Text"/>
          <p:cNvSpPr>
            <a:spLocks noGrp="1"/>
          </p:cNvSpPr>
          <p:nvPr>
            <p:ph type="body" sz="quarter" idx="12" hasCustomPrompt="1"/>
          </p:nvPr>
        </p:nvSpPr>
        <p:spPr>
          <a:xfrm>
            <a:off x="273824" y="1073277"/>
            <a:ext cx="8664262" cy="5060823"/>
          </a:xfrm>
          <a:prstGeom prst="rect">
            <a:avLst/>
          </a:prstGeom>
        </p:spPr>
        <p:txBody>
          <a:bodyPr lIns="0" tIns="45720" rIns="91440" spcCol="274320"/>
          <a:lstStyle>
            <a:lvl1pPr marL="342900" indent="-205740" algn="l">
              <a:lnSpc>
                <a:spcPct val="150000"/>
              </a:lnSpc>
              <a:spcBef>
                <a:spcPts val="0"/>
              </a:spcBef>
              <a:buClr>
                <a:srgbClr val="B9C8D3"/>
              </a:buClr>
              <a:buFont typeface="Wingdings 3" panose="05040102010807070707" pitchFamily="18" charset="2"/>
              <a:buChar char=""/>
              <a:defRPr lang="en-US" sz="1350" kern="1200" baseline="0" dirty="0" smtClean="0">
                <a:solidFill>
                  <a:schemeClr val="tx1"/>
                </a:solidFill>
                <a:latin typeface="+mn-lt"/>
                <a:ea typeface="Roboto" panose="02000000000000000000" pitchFamily="2" charset="0"/>
                <a:cs typeface="Roboto" panose="02000000000000000000" pitchFamily="2" charset="0"/>
              </a:defRPr>
            </a:lvl1pPr>
          </a:lstStyle>
          <a:p>
            <a:pPr lvl="0"/>
            <a:r>
              <a:rPr lang="en-US"/>
              <a:t>1-column bulleted text</a:t>
            </a:r>
          </a:p>
        </p:txBody>
      </p:sp>
      <p:sp>
        <p:nvSpPr>
          <p:cNvPr id="10" name="Title 1"/>
          <p:cNvSpPr>
            <a:spLocks noGrp="1"/>
          </p:cNvSpPr>
          <p:nvPr>
            <p:ph type="title" hasCustomPrompt="1"/>
          </p:nvPr>
        </p:nvSpPr>
        <p:spPr>
          <a:xfrm>
            <a:off x="280116" y="365126"/>
            <a:ext cx="8664262" cy="696420"/>
          </a:xfrm>
          <a:prstGeom prst="rect">
            <a:avLst/>
          </a:prstGeom>
        </p:spPr>
        <p:txBody>
          <a:bodyPr>
            <a:normAutofit/>
          </a:bodyPr>
          <a:lstStyle>
            <a:lvl1pPr algn="l">
              <a:defRPr sz="2700">
                <a:latin typeface="+mj-lt"/>
              </a:defRPr>
            </a:lvl1pPr>
          </a:lstStyle>
          <a:p>
            <a:r>
              <a:rPr lang="en-US"/>
              <a:t>Headline</a:t>
            </a:r>
          </a:p>
        </p:txBody>
      </p:sp>
      <p:cxnSp>
        <p:nvCxnSpPr>
          <p:cNvPr id="11" name="Title Page Rule Line"/>
          <p:cNvCxnSpPr/>
          <p:nvPr/>
        </p:nvCxnSpPr>
        <p:spPr>
          <a:xfrm>
            <a:off x="280116" y="940992"/>
            <a:ext cx="8664262"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5345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logo">
    <p:spTree>
      <p:nvGrpSpPr>
        <p:cNvPr id="1" name=""/>
        <p:cNvGrpSpPr/>
        <p:nvPr/>
      </p:nvGrpSpPr>
      <p:grpSpPr>
        <a:xfrm>
          <a:off x="0" y="0"/>
          <a:ext cx="0" cy="0"/>
          <a:chOff x="0" y="0"/>
          <a:chExt cx="0" cy="0"/>
        </a:xfrm>
      </p:grpSpPr>
      <p:sp>
        <p:nvSpPr>
          <p:cNvPr id="6" name="Title Placeholder 3"/>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lvl1pPr>
              <a:defRPr>
                <a:latin typeface="+mj-lt"/>
              </a:defRPr>
            </a:lvl1pPr>
          </a:lstStyle>
          <a:p>
            <a:r>
              <a:rPr lang="en-US"/>
              <a:t>Master title</a:t>
            </a:r>
          </a:p>
        </p:txBody>
      </p:sp>
    </p:spTree>
    <p:extLst>
      <p:ext uri="{BB962C8B-B14F-4D97-AF65-F5344CB8AC3E}">
        <p14:creationId xmlns:p14="http://schemas.microsoft.com/office/powerpoint/2010/main" val="3981269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centered / no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6"/>
            <a:ext cx="7886700" cy="1316191"/>
          </a:xfrm>
          <a:prstGeom prst="rect">
            <a:avLst/>
          </a:prstGeom>
        </p:spPr>
        <p:txBody>
          <a:bodyPr/>
          <a:lstStyle>
            <a:lvl1pPr>
              <a:defRPr baseline="0">
                <a:latin typeface="+mj-lt"/>
                <a:cs typeface="Arial" panose="020B0604020202020204" pitchFamily="34" charset="0"/>
              </a:defRPr>
            </a:lvl1pPr>
          </a:lstStyle>
          <a:p>
            <a:r>
              <a:rPr lang="en-US"/>
              <a:t>Master Headline</a:t>
            </a:r>
          </a:p>
        </p:txBody>
      </p:sp>
    </p:spTree>
    <p:extLst>
      <p:ext uri="{BB962C8B-B14F-4D97-AF65-F5344CB8AC3E}">
        <p14:creationId xmlns:p14="http://schemas.microsoft.com/office/powerpoint/2010/main" val="721708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3.jpe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image" Target="../media/image5.png"/><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31.xml"/><Relationship Id="rId18" Type="http://schemas.openxmlformats.org/officeDocument/2006/relationships/slideLayout" Target="../slideLayouts/slideLayout36.xml"/><Relationship Id="rId26" Type="http://schemas.openxmlformats.org/officeDocument/2006/relationships/slideLayout" Target="../slideLayouts/slideLayout44.xml"/><Relationship Id="rId21" Type="http://schemas.openxmlformats.org/officeDocument/2006/relationships/slideLayout" Target="../slideLayouts/slideLayout39.xml"/><Relationship Id="rId34" Type="http://schemas.openxmlformats.org/officeDocument/2006/relationships/slideLayout" Target="../slideLayouts/slideLayout52.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slideLayout" Target="../slideLayouts/slideLayout43.xml"/><Relationship Id="rId33" Type="http://schemas.openxmlformats.org/officeDocument/2006/relationships/slideLayout" Target="../slideLayouts/slideLayout51.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29" Type="http://schemas.openxmlformats.org/officeDocument/2006/relationships/slideLayout" Target="../slideLayouts/slideLayout47.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slideLayout" Target="../slideLayouts/slideLayout42.xml"/><Relationship Id="rId32" Type="http://schemas.openxmlformats.org/officeDocument/2006/relationships/slideLayout" Target="../slideLayouts/slideLayout50.xml"/><Relationship Id="rId37" Type="http://schemas.openxmlformats.org/officeDocument/2006/relationships/image" Target="../media/image9.png"/><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slideLayout" Target="../slideLayouts/slideLayout41.xml"/><Relationship Id="rId28" Type="http://schemas.openxmlformats.org/officeDocument/2006/relationships/slideLayout" Target="../slideLayouts/slideLayout46.xml"/><Relationship Id="rId36" Type="http://schemas.openxmlformats.org/officeDocument/2006/relationships/theme" Target="../theme/theme3.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31" Type="http://schemas.openxmlformats.org/officeDocument/2006/relationships/slideLayout" Target="../slideLayouts/slideLayout49.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 Id="rId27" Type="http://schemas.openxmlformats.org/officeDocument/2006/relationships/slideLayout" Target="../slideLayouts/slideLayout45.xml"/><Relationship Id="rId30" Type="http://schemas.openxmlformats.org/officeDocument/2006/relationships/slideLayout" Target="../slideLayouts/slideLayout48.xml"/><Relationship Id="rId35" Type="http://schemas.openxmlformats.org/officeDocument/2006/relationships/slideLayout" Target="../slideLayouts/slideLayout53.xml"/><Relationship Id="rId8" Type="http://schemas.openxmlformats.org/officeDocument/2006/relationships/slideLayout" Target="../slideLayouts/slideLayout26.xml"/><Relationship Id="rId3"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650026" y="395831"/>
            <a:ext cx="8065137" cy="1359153"/>
          </a:xfrm>
          <a:prstGeom prst="rect">
            <a:avLst/>
          </a:prstGeom>
        </p:spPr>
        <p:txBody>
          <a:bodyPr vert="horz" lIns="91440" tIns="0" rIns="91440" bIns="0" rtlCol="0" anchor="b">
            <a:normAutofit/>
          </a:bodyPr>
          <a:lstStyle/>
          <a:p>
            <a:r>
              <a:rPr lang="en-US"/>
              <a:t>Headline</a:t>
            </a:r>
          </a:p>
        </p:txBody>
      </p:sp>
      <p:sp>
        <p:nvSpPr>
          <p:cNvPr id="3" name="Text Placeholder 2"/>
          <p:cNvSpPr>
            <a:spLocks noGrp="1"/>
          </p:cNvSpPr>
          <p:nvPr>
            <p:ph type="body" idx="1"/>
          </p:nvPr>
        </p:nvSpPr>
        <p:spPr>
          <a:xfrm>
            <a:off x="650026" y="1882620"/>
            <a:ext cx="8065137" cy="468931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1905964"/>
      </p:ext>
    </p:extLst>
  </p:cSld>
  <p:clrMap bg1="lt1" tx1="dk1" bg2="lt2" tx2="dk2" accent1="accent1" accent2="accent2" accent3="accent3" accent4="accent4" accent5="accent5" accent6="accent6" hlink="hlink" folHlink="folHlink"/>
  <p:sldLayoutIdLst>
    <p:sldLayoutId id="2147483738" r:id="rId1"/>
    <p:sldLayoutId id="2147483740" r:id="rId2"/>
    <p:sldLayoutId id="2147483742" r:id="rId3"/>
    <p:sldLayoutId id="2147483743" r:id="rId4"/>
    <p:sldLayoutId id="2147483760" r:id="rId5"/>
    <p:sldLayoutId id="2147483773" r:id="rId6"/>
    <p:sldLayoutId id="2147483774" r:id="rId7"/>
  </p:sldLayoutIdLst>
  <p:txStyles>
    <p:titleStyle>
      <a:lvl1pPr algn="l" defTabSz="457200" rtl="0" eaLnBrk="1" latinLnBrk="0" hangingPunct="1">
        <a:lnSpc>
          <a:spcPct val="90000"/>
        </a:lnSpc>
        <a:spcBef>
          <a:spcPct val="0"/>
        </a:spcBef>
        <a:buNone/>
        <a:defRPr sz="4500" b="1" i="0" kern="1200" baseline="0">
          <a:solidFill>
            <a:srgbClr val="AC1F2D"/>
          </a:solidFill>
          <a:latin typeface="Arial"/>
          <a:ea typeface="+mj-ea"/>
          <a:cs typeface="Arial"/>
        </a:defRPr>
      </a:lvl1pPr>
    </p:titleStyle>
    <p:bodyStyle>
      <a:lvl1pPr marL="0" indent="0" algn="l" defTabSz="457200" rtl="0" eaLnBrk="1" latinLnBrk="0" hangingPunct="1">
        <a:lnSpc>
          <a:spcPct val="90000"/>
        </a:lnSpc>
        <a:spcBef>
          <a:spcPct val="20000"/>
        </a:spcBef>
        <a:buFontTx/>
        <a:buNone/>
        <a:defRPr sz="16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lnSpc>
          <a:spcPct val="90000"/>
        </a:lnSpc>
        <a:spcBef>
          <a:spcPct val="20000"/>
        </a:spcBef>
        <a:buFont typeface="Arial"/>
        <a:buChar char="•"/>
        <a:defRPr sz="1600" kern="1200">
          <a:solidFill>
            <a:schemeClr val="tx1"/>
          </a:solidFill>
          <a:latin typeface="Arial"/>
          <a:ea typeface="+mn-ea"/>
          <a:cs typeface="Arial"/>
        </a:defRPr>
      </a:lvl3pPr>
      <a:lvl4pPr marL="1600200" indent="-228600" algn="l" defTabSz="457200" rtl="0" eaLnBrk="1" latinLnBrk="0" hangingPunct="1">
        <a:lnSpc>
          <a:spcPct val="90000"/>
        </a:lnSpc>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lnSpc>
          <a:spcPct val="90000"/>
        </a:lnSpc>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781" y="10049"/>
            <a:ext cx="9127998" cy="6839924"/>
          </a:xfrm>
          <a:prstGeom prst="rect">
            <a:avLst/>
          </a:prstGeom>
          <a:ln>
            <a:solidFill>
              <a:schemeClr val="tx1"/>
            </a:solidFill>
          </a:ln>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106317" y="4845429"/>
            <a:ext cx="1770236" cy="971453"/>
          </a:xfrm>
          <a:prstGeom prst="rect">
            <a:avLst/>
          </a:prstGeom>
        </p:spPr>
      </p:pic>
      <p:sp>
        <p:nvSpPr>
          <p:cNvPr id="13" name="Rectangle 12"/>
          <p:cNvSpPr/>
          <p:nvPr userDrawn="1"/>
        </p:nvSpPr>
        <p:spPr>
          <a:xfrm>
            <a:off x="2139173" y="6055600"/>
            <a:ext cx="2164034" cy="230832"/>
          </a:xfrm>
          <a:prstGeom prst="rect">
            <a:avLst/>
          </a:prstGeom>
          <a:effectLst>
            <a:outerShdw blurRad="50800" dist="38100" dir="2700000" algn="tl" rotWithShape="0">
              <a:sysClr val="window" lastClr="FFFFFF">
                <a:alpha val="40000"/>
              </a:sysClr>
            </a:outerShdw>
          </a:effectLst>
        </p:spPr>
        <p:txBody>
          <a:bodyPr wrap="square">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900" b="0" i="1" u="none" strike="noStrike" kern="0" cap="none" spc="15" normalizeH="0" baseline="0" noProof="0">
                <a:ln>
                  <a:noFill/>
                </a:ln>
                <a:solidFill>
                  <a:srgbClr val="036080"/>
                </a:solidFill>
                <a:effectLst/>
                <a:uLnTx/>
                <a:uFillTx/>
                <a:latin typeface="Montserrat"/>
              </a:rPr>
              <a:t>Helping People Live Better Lives.</a:t>
            </a:r>
          </a:p>
        </p:txBody>
      </p:sp>
      <p:sp>
        <p:nvSpPr>
          <p:cNvPr id="8" name="Slide Number Placeholder 3"/>
          <p:cNvSpPr txBox="1">
            <a:spLocks/>
          </p:cNvSpPr>
          <p:nvPr userDrawn="1"/>
        </p:nvSpPr>
        <p:spPr>
          <a:xfrm>
            <a:off x="7092130" y="6356351"/>
            <a:ext cx="1712657" cy="365125"/>
          </a:xfrm>
          <a:prstGeom prst="rect">
            <a:avLst/>
          </a:prstGeom>
        </p:spPr>
        <p:txBody>
          <a:bodyPr vert="horz" lIns="68580" tIns="34290" rIns="68580" bIns="34290" rtlCol="0" anchor="ctr"/>
          <a:lstStyle>
            <a:defPPr>
              <a:defRPr lang="en-US"/>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E7C557-6977-4010-A8B0-973A074F99DE}" type="slidenum">
              <a:rPr lang="en-US" sz="825" smtClean="0"/>
              <a:pPr/>
              <a:t>‹#›</a:t>
            </a:fld>
            <a:endParaRPr lang="en-US" sz="825"/>
          </a:p>
        </p:txBody>
      </p:sp>
      <p:sp>
        <p:nvSpPr>
          <p:cNvPr id="4" name="Title Placeholder 3"/>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Master title</a:t>
            </a:r>
          </a:p>
        </p:txBody>
      </p:sp>
    </p:spTree>
    <p:extLst>
      <p:ext uri="{BB962C8B-B14F-4D97-AF65-F5344CB8AC3E}">
        <p14:creationId xmlns:p14="http://schemas.microsoft.com/office/powerpoint/2010/main" val="931826884"/>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ctr" defTabSz="685800" rtl="0" eaLnBrk="1" latinLnBrk="0" hangingPunct="1">
        <a:lnSpc>
          <a:spcPct val="90000"/>
        </a:lnSpc>
        <a:spcBef>
          <a:spcPct val="0"/>
        </a:spcBef>
        <a:buNone/>
        <a:defRPr sz="3300" kern="1200">
          <a:solidFill>
            <a:srgbClr val="036080"/>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8CC1E8-4E7B-5246-85CC-843AFB6A1C35}"/>
              </a:ext>
            </a:extLst>
          </p:cNvPr>
          <p:cNvSpPr>
            <a:spLocks noGrp="1"/>
          </p:cNvSpPr>
          <p:nvPr>
            <p:ph type="title"/>
          </p:nvPr>
        </p:nvSpPr>
        <p:spPr>
          <a:xfrm>
            <a:off x="445662" y="365127"/>
            <a:ext cx="8412589" cy="59870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1513906-1BA5-0944-91F0-63933281A4E2}"/>
              </a:ext>
            </a:extLst>
          </p:cNvPr>
          <p:cNvSpPr>
            <a:spLocks noGrp="1"/>
          </p:cNvSpPr>
          <p:nvPr>
            <p:ph type="body" idx="1"/>
          </p:nvPr>
        </p:nvSpPr>
        <p:spPr>
          <a:xfrm>
            <a:off x="228600" y="1331240"/>
            <a:ext cx="8629650" cy="496367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Google Shape;518;p37">
            <a:extLst>
              <a:ext uri="{FF2B5EF4-FFF2-40B4-BE49-F238E27FC236}">
                <a16:creationId xmlns:a16="http://schemas.microsoft.com/office/drawing/2014/main" id="{D1D40BDB-C57E-2749-9D0B-FC2F9E8AD03C}"/>
              </a:ext>
            </a:extLst>
          </p:cNvPr>
          <p:cNvSpPr/>
          <p:nvPr userDrawn="1"/>
        </p:nvSpPr>
        <p:spPr>
          <a:xfrm rot="10800000">
            <a:off x="257176" y="563086"/>
            <a:ext cx="126800" cy="194921"/>
          </a:xfrm>
          <a:custGeom>
            <a:avLst/>
            <a:gdLst/>
            <a:ahLst/>
            <a:cxnLst/>
            <a:rect l="l" t="t" r="r" b="b"/>
            <a:pathLst>
              <a:path w="9970" h="11493" extrusionOk="0">
                <a:moveTo>
                  <a:pt x="9969" y="1"/>
                </a:moveTo>
                <a:lnTo>
                  <a:pt x="1" y="5747"/>
                </a:lnTo>
                <a:lnTo>
                  <a:pt x="9969" y="11493"/>
                </a:lnTo>
                <a:lnTo>
                  <a:pt x="9969" y="1"/>
                </a:lnTo>
                <a:close/>
              </a:path>
            </a:pathLst>
          </a:custGeom>
          <a:solidFill>
            <a:srgbClr val="DA6123"/>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latin typeface="Arial" panose="020B0604020202020204" pitchFamily="34" charset="0"/>
            </a:endParaRPr>
          </a:p>
        </p:txBody>
      </p:sp>
      <p:pic>
        <p:nvPicPr>
          <p:cNvPr id="9" name="Picture 8">
            <a:extLst>
              <a:ext uri="{FF2B5EF4-FFF2-40B4-BE49-F238E27FC236}">
                <a16:creationId xmlns:a16="http://schemas.microsoft.com/office/drawing/2014/main" id="{43D8327C-48BA-3249-AD0F-DB0432B26392}"/>
              </a:ext>
            </a:extLst>
          </p:cNvPr>
          <p:cNvPicPr>
            <a:picLocks noChangeAspect="1"/>
          </p:cNvPicPr>
          <p:nvPr userDrawn="1"/>
        </p:nvPicPr>
        <p:blipFill>
          <a:blip r:embed="rId37"/>
          <a:stretch>
            <a:fillRect/>
          </a:stretch>
        </p:blipFill>
        <p:spPr>
          <a:xfrm>
            <a:off x="0" y="6736207"/>
            <a:ext cx="9144000" cy="131944"/>
          </a:xfrm>
          <a:prstGeom prst="rect">
            <a:avLst/>
          </a:prstGeom>
        </p:spPr>
      </p:pic>
      <p:sp>
        <p:nvSpPr>
          <p:cNvPr id="18" name="Slide Number Placeholder 17">
            <a:extLst>
              <a:ext uri="{FF2B5EF4-FFF2-40B4-BE49-F238E27FC236}">
                <a16:creationId xmlns:a16="http://schemas.microsoft.com/office/drawing/2014/main" id="{A1B806C8-E2D1-DD4A-9523-2D68662D49FE}"/>
              </a:ext>
            </a:extLst>
          </p:cNvPr>
          <p:cNvSpPr>
            <a:spLocks noGrp="1"/>
          </p:cNvSpPr>
          <p:nvPr>
            <p:ph type="sldNum" sz="quarter" idx="4"/>
          </p:nvPr>
        </p:nvSpPr>
        <p:spPr>
          <a:xfrm>
            <a:off x="8558785" y="6391493"/>
            <a:ext cx="299465" cy="365125"/>
          </a:xfrm>
          <a:prstGeom prst="rect">
            <a:avLst/>
          </a:prstGeom>
        </p:spPr>
        <p:txBody>
          <a:bodyPr vert="horz" lIns="91440" tIns="45720" rIns="91440" bIns="45720" rtlCol="0" anchor="ctr"/>
          <a:lstStyle>
            <a:lvl1pPr algn="r">
              <a:defRPr sz="900" b="1" i="0">
                <a:solidFill>
                  <a:schemeClr val="accent1"/>
                </a:solidFill>
                <a:latin typeface="Arial" panose="020B0604020202020204" pitchFamily="34" charset="0"/>
                <a:cs typeface="Arial" panose="020B0604020202020204" pitchFamily="34" charset="0"/>
              </a:defRPr>
            </a:lvl1pPr>
          </a:lstStyle>
          <a:p>
            <a:fld id="{75D19296-C1D5-624E-9CD9-BEC27DF79645}" type="slidenum">
              <a:rPr lang="en-US" smtClean="0"/>
              <a:pPr/>
              <a:t>‹#›</a:t>
            </a:fld>
            <a:endParaRPr lang="en-US" sz="900"/>
          </a:p>
        </p:txBody>
      </p:sp>
      <p:sp>
        <p:nvSpPr>
          <p:cNvPr id="5" name="Footer Placeholder 4">
            <a:extLst>
              <a:ext uri="{FF2B5EF4-FFF2-40B4-BE49-F238E27FC236}">
                <a16:creationId xmlns:a16="http://schemas.microsoft.com/office/drawing/2014/main" id="{7FD33E26-4465-D946-A514-41F2ED781134}"/>
              </a:ext>
            </a:extLst>
          </p:cNvPr>
          <p:cNvSpPr>
            <a:spLocks noGrp="1"/>
          </p:cNvSpPr>
          <p:nvPr>
            <p:ph type="ftr" sz="quarter" idx="3"/>
          </p:nvPr>
        </p:nvSpPr>
        <p:spPr>
          <a:xfrm>
            <a:off x="5570653" y="6391493"/>
            <a:ext cx="3086100" cy="365125"/>
          </a:xfrm>
          <a:prstGeom prst="rect">
            <a:avLst/>
          </a:prstGeom>
        </p:spPr>
        <p:txBody>
          <a:bodyPr vert="horz" lIns="91440" tIns="45720" rIns="91440" bIns="45720" rtlCol="0" anchor="ctr"/>
          <a:lstStyle>
            <a:lvl1pPr algn="ctr">
              <a:defRPr sz="900" b="1">
                <a:solidFill>
                  <a:schemeClr val="accent1"/>
                </a:solidFill>
                <a:latin typeface="Arial" panose="020B0604020202020204" pitchFamily="34" charset="0"/>
                <a:cs typeface="Arial" panose="020B0604020202020204" pitchFamily="34" charset="0"/>
              </a:defRPr>
            </a:lvl1pPr>
          </a:lstStyle>
          <a:p>
            <a:pPr algn="r"/>
            <a:r>
              <a:rPr lang="en-US"/>
              <a:t>Public Health Fusion Cell |</a:t>
            </a:r>
            <a:endParaRPr lang="en-US" b="1"/>
          </a:p>
        </p:txBody>
      </p:sp>
    </p:spTree>
    <p:extLst>
      <p:ext uri="{BB962C8B-B14F-4D97-AF65-F5344CB8AC3E}">
        <p14:creationId xmlns:p14="http://schemas.microsoft.com/office/powerpoint/2010/main" val="262442539"/>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 id="2147483790" r:id="rId15"/>
    <p:sldLayoutId id="2147483791" r:id="rId16"/>
    <p:sldLayoutId id="2147483792" r:id="rId17"/>
    <p:sldLayoutId id="2147483793" r:id="rId18"/>
    <p:sldLayoutId id="2147483794" r:id="rId19"/>
    <p:sldLayoutId id="2147483795" r:id="rId20"/>
    <p:sldLayoutId id="2147483796" r:id="rId21"/>
    <p:sldLayoutId id="2147483797" r:id="rId22"/>
    <p:sldLayoutId id="2147483798" r:id="rId23"/>
    <p:sldLayoutId id="2147483799" r:id="rId24"/>
    <p:sldLayoutId id="2147483800" r:id="rId25"/>
    <p:sldLayoutId id="2147483801" r:id="rId26"/>
    <p:sldLayoutId id="2147483802" r:id="rId27"/>
    <p:sldLayoutId id="2147483803" r:id="rId28"/>
    <p:sldLayoutId id="2147483804" r:id="rId29"/>
    <p:sldLayoutId id="2147483805" r:id="rId30"/>
    <p:sldLayoutId id="2147483806" r:id="rId31"/>
    <p:sldLayoutId id="2147483807" r:id="rId32"/>
    <p:sldLayoutId id="2147483808" r:id="rId33"/>
    <p:sldLayoutId id="2147483809" r:id="rId34"/>
    <p:sldLayoutId id="2147483810" r:id="rId35"/>
  </p:sldLayoutIdLst>
  <p:hf hdr="0" dt="0"/>
  <p:txStyles>
    <p:titleStyle>
      <a:lvl1pPr algn="l" defTabSz="685783" rtl="0" eaLnBrk="1" latinLnBrk="0" hangingPunct="1">
        <a:lnSpc>
          <a:spcPct val="90000"/>
        </a:lnSpc>
        <a:spcBef>
          <a:spcPct val="0"/>
        </a:spcBef>
        <a:buNone/>
        <a:defRPr sz="2400" b="1" i="0" kern="1200">
          <a:solidFill>
            <a:schemeClr val="tx2"/>
          </a:solidFill>
          <a:latin typeface="Arial" panose="020B0604020202020204" pitchFamily="34" charset="0"/>
          <a:ea typeface="Verdana" panose="020B0604030504040204" pitchFamily="34" charset="0"/>
          <a:cs typeface="Arial" panose="020B0604020202020204" pitchFamily="34" charset="0"/>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1800" kern="1200">
          <a:solidFill>
            <a:schemeClr val="tx2"/>
          </a:solidFill>
          <a:latin typeface="Arial" panose="020B0604020202020204" pitchFamily="34" charset="0"/>
          <a:ea typeface="Verdana" panose="020B0604030504040204" pitchFamily="34" charset="0"/>
          <a:cs typeface="Arial" panose="020B0604020202020204" pitchFamily="34" charset="0"/>
        </a:defRPr>
      </a:lvl1pPr>
      <a:lvl2pPr marL="514337" indent="-171446" algn="l" defTabSz="685783" rtl="0" eaLnBrk="1" latinLnBrk="0" hangingPunct="1">
        <a:lnSpc>
          <a:spcPct val="90000"/>
        </a:lnSpc>
        <a:spcBef>
          <a:spcPts val="375"/>
        </a:spcBef>
        <a:buFont typeface="Arial" panose="020B0604020202020204" pitchFamily="34" charset="0"/>
        <a:buChar char="•"/>
        <a:defRPr sz="1500" kern="1200">
          <a:solidFill>
            <a:schemeClr val="tx2"/>
          </a:solidFill>
          <a:latin typeface="Arial" panose="020B0604020202020204" pitchFamily="34" charset="0"/>
          <a:ea typeface="Verdana" panose="020B0604030504040204" pitchFamily="34" charset="0"/>
          <a:cs typeface="Arial" panose="020B0604020202020204" pitchFamily="34" charset="0"/>
        </a:defRPr>
      </a:lvl2pPr>
      <a:lvl3pPr marL="857228" indent="-171446" algn="l" defTabSz="685783" rtl="0" eaLnBrk="1" latinLnBrk="0" hangingPunct="1">
        <a:lnSpc>
          <a:spcPct val="90000"/>
        </a:lnSpc>
        <a:spcBef>
          <a:spcPts val="375"/>
        </a:spcBef>
        <a:buFont typeface="Arial" panose="020B0604020202020204" pitchFamily="34" charset="0"/>
        <a:buChar char="•"/>
        <a:defRPr sz="1350" kern="1200">
          <a:solidFill>
            <a:schemeClr val="tx2"/>
          </a:solidFill>
          <a:latin typeface="Arial" panose="020B0604020202020204" pitchFamily="34" charset="0"/>
          <a:ea typeface="Verdana" panose="020B0604030504040204" pitchFamily="34" charset="0"/>
          <a:cs typeface="Arial" panose="020B0604020202020204" pitchFamily="34" charset="0"/>
        </a:defRPr>
      </a:lvl3pPr>
      <a:lvl4pPr marL="1200120" indent="-171446" algn="l" defTabSz="685783" rtl="0" eaLnBrk="1" latinLnBrk="0" hangingPunct="1">
        <a:lnSpc>
          <a:spcPct val="90000"/>
        </a:lnSpc>
        <a:spcBef>
          <a:spcPts val="375"/>
        </a:spcBef>
        <a:buFont typeface="Arial" panose="020B0604020202020204" pitchFamily="34" charset="0"/>
        <a:buChar char="•"/>
        <a:defRPr sz="1200" kern="1200">
          <a:solidFill>
            <a:schemeClr val="tx2"/>
          </a:solidFill>
          <a:latin typeface="Arial" panose="020B0604020202020204" pitchFamily="34" charset="0"/>
          <a:ea typeface="Verdana" panose="020B0604030504040204" pitchFamily="34" charset="0"/>
          <a:cs typeface="Arial" panose="020B0604020202020204" pitchFamily="34" charset="0"/>
        </a:defRPr>
      </a:lvl4pPr>
      <a:lvl5pPr marL="1543012" indent="-171446" algn="l" defTabSz="685783" rtl="0" eaLnBrk="1" latinLnBrk="0" hangingPunct="1">
        <a:lnSpc>
          <a:spcPct val="90000"/>
        </a:lnSpc>
        <a:spcBef>
          <a:spcPts val="375"/>
        </a:spcBef>
        <a:buFont typeface="Arial" panose="020B0604020202020204" pitchFamily="34" charset="0"/>
        <a:buChar char="•"/>
        <a:defRPr sz="1200" kern="1200">
          <a:solidFill>
            <a:schemeClr val="tx2"/>
          </a:solidFill>
          <a:latin typeface="Arial" panose="020B0604020202020204" pitchFamily="34" charset="0"/>
          <a:ea typeface="Verdana" panose="020B0604030504040204" pitchFamily="34" charset="0"/>
          <a:cs typeface="Arial" panose="020B0604020202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2">
          <p15:clr>
            <a:srgbClr val="F26B43"/>
          </p15:clr>
        </p15:guide>
        <p15:guide id="2" pos="74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ms.gov/files/document/qso-20-39-nh.pdf" TargetMode="External"/><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hyperlink" Target="https://data.cms.gov/stories/s/q5r5-gjyu" TargetMode="External"/></Relationships>
</file>

<file path=ppt/slides/_rels/slide11.xml.rels><?xml version="1.0" encoding="UTF-8" standalone="yes"?>
<Relationships xmlns="http://schemas.openxmlformats.org/package/2006/relationships"><Relationship Id="rId2" Type="http://schemas.openxmlformats.org/officeDocument/2006/relationships/hyperlink" Target="https://www.cms.gov/files/document/qso-20-39-nh.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cms.gov/files/document/qso-20-39-nh.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cms.gov/files/document/qso-20-39-nh.pdf" TargetMode="External"/><Relationship Id="rId2" Type="http://schemas.openxmlformats.org/officeDocument/2006/relationships/hyperlink" Target="https://www.cms.gov/files/document/qso-20-38-nh.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www.ahcancal.org/Survey-Regulatory-Legal/Emergency-Preparedness/Documents/Member%20Update%20CMS%20guidance%20on%20testing%20staff%20frequency.pdf?csf=1&amp;e=9Ef6WG" TargetMode="External"/><Relationship Id="rId13" Type="http://schemas.openxmlformats.org/officeDocument/2006/relationships/diagramColors" Target="../diagrams/colors2.xml"/><Relationship Id="rId18" Type="http://schemas.openxmlformats.org/officeDocument/2006/relationships/diagramColors" Target="../diagrams/colors3.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QuickStyle" Target="../diagrams/quickStyle2.xml"/><Relationship Id="rId17" Type="http://schemas.openxmlformats.org/officeDocument/2006/relationships/diagramQuickStyle" Target="../diagrams/quickStyle3.xml"/><Relationship Id="rId2" Type="http://schemas.openxmlformats.org/officeDocument/2006/relationships/notesSlide" Target="../notesSlides/notesSlide4.xml"/><Relationship Id="rId16" Type="http://schemas.openxmlformats.org/officeDocument/2006/relationships/diagramLayout" Target="../diagrams/layout3.xml"/><Relationship Id="rId1" Type="http://schemas.openxmlformats.org/officeDocument/2006/relationships/slideLayout" Target="../slideLayouts/slideLayout5.xml"/><Relationship Id="rId6" Type="http://schemas.openxmlformats.org/officeDocument/2006/relationships/diagramColors" Target="../diagrams/colors1.xml"/><Relationship Id="rId11" Type="http://schemas.openxmlformats.org/officeDocument/2006/relationships/diagramLayout" Target="../diagrams/layout2.xml"/><Relationship Id="rId5" Type="http://schemas.openxmlformats.org/officeDocument/2006/relationships/diagramQuickStyle" Target="../diagrams/quickStyle1.xml"/><Relationship Id="rId15" Type="http://schemas.openxmlformats.org/officeDocument/2006/relationships/diagramData" Target="../diagrams/data3.xml"/><Relationship Id="rId10" Type="http://schemas.openxmlformats.org/officeDocument/2006/relationships/diagramData" Target="../diagrams/data2.xml"/><Relationship Id="rId19" Type="http://schemas.microsoft.com/office/2007/relationships/diagramDrawing" Target="../diagrams/drawing3.xml"/><Relationship Id="rId4" Type="http://schemas.openxmlformats.org/officeDocument/2006/relationships/diagramLayout" Target="../diagrams/layout1.xml"/><Relationship Id="rId9" Type="http://schemas.openxmlformats.org/officeDocument/2006/relationships/hyperlink" Target="https://www.1011now.com/2020/08/07/live-at-230pm-lincolns-response-to-covid-19-template/" TargetMode="External"/><Relationship Id="rId14" Type="http://schemas.microsoft.com/office/2007/relationships/diagramDrawing" Target="../diagrams/drawing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dhhs.ne.gov/licensure/Documents/LTCCOVID19PhasingGuidance.pdf" TargetMode="External"/><Relationship Id="rId2" Type="http://schemas.openxmlformats.org/officeDocument/2006/relationships/hyperlink" Target="https://www.cms.gov/files/document/qso-20-39-nh.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cms.gov/files/document/qso-20-39-nh.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mailto:kamsberry@nebraskamed.com" TargetMode="External"/><Relationship Id="rId13" Type="http://schemas.openxmlformats.org/officeDocument/2006/relationships/hyperlink" Target="mailto:Machaney@nebraskamed.com" TargetMode="External"/><Relationship Id="rId3" Type="http://schemas.openxmlformats.org/officeDocument/2006/relationships/hyperlink" Target="https://icap.nebraskamed.com/covid-19-webinars/" TargetMode="External"/><Relationship Id="rId7" Type="http://schemas.openxmlformats.org/officeDocument/2006/relationships/hyperlink" Target="mailto:Margaret.Drake@Nebraska.gov" TargetMode="External"/><Relationship Id="rId12" Type="http://schemas.openxmlformats.org/officeDocument/2006/relationships/hyperlink" Target="mailto:Daniel.Taylor@nebraska.gov"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mailto:ltyner@nebraskamed.com" TargetMode="External"/><Relationship Id="rId11" Type="http://schemas.openxmlformats.org/officeDocument/2006/relationships/hyperlink" Target="mailto:Becky.Wisell@nebraska.gov" TargetMode="External"/><Relationship Id="rId5" Type="http://schemas.openxmlformats.org/officeDocument/2006/relationships/hyperlink" Target="mailto:salman.ashraf@unmc.edu" TargetMode="External"/><Relationship Id="rId10" Type="http://schemas.openxmlformats.org/officeDocument/2006/relationships/hyperlink" Target="mailto:dgerman@nebraskamed.com" TargetMode="External"/><Relationship Id="rId4" Type="http://schemas.openxmlformats.org/officeDocument/2006/relationships/image" Target="../media/image19.jpeg"/><Relationship Id="rId9" Type="http://schemas.openxmlformats.org/officeDocument/2006/relationships/hyperlink" Target="mailto:lpavlovsky@nebraskamed.com"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dhhs.ne.gov/licensure/Documents/LTCCOVID19PhasingGuidance.pdf" TargetMode="External"/><Relationship Id="rId2" Type="http://schemas.openxmlformats.org/officeDocument/2006/relationships/hyperlink" Target="https://www.cms.gov/files/document/qso-20-39-nh.pdf"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cdc.gov/coronavirus/2019-ncov/hcp/long-term-care.html" TargetMode="External"/><Relationship Id="rId2" Type="http://schemas.openxmlformats.org/officeDocument/2006/relationships/hyperlink" Target="https://www.cms.gov/files/document/qso-20-39-nh.pd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cdc.gov/vaccines/covid-19/downloads/all-of-our-tools.pdf" TargetMode="External"/><Relationship Id="rId2" Type="http://schemas.openxmlformats.org/officeDocument/2006/relationships/hyperlink" Target="https://www.cms.gov/files/document/qso-20-39-nh.pdf" TargetMode="Externa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2" Type="http://schemas.openxmlformats.org/officeDocument/2006/relationships/hyperlink" Target="https://www.cms.gov/files/document/qso-20-38-nh.pdf"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dhhs.ne.gov/licensure/Documents/LTCCOVID19PhasingGuidance.pdf" TargetMode="External"/><Relationship Id="rId2" Type="http://schemas.openxmlformats.org/officeDocument/2006/relationships/hyperlink" Target="https://www.cms.gov/files/document/qso-20-39-nh.pdf"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cms.gov/files/document/qso-20-39-nh.pdf"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comments" Target="../comments/comment3.xml"/></Relationships>
</file>

<file path=ppt/slides/_rels/slide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s://forms.gle/DceneS2xABsLMLoQ8" TargetMode="External"/><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hyperlink" Target="https://www.publicdomainpictures.net/view-image.php?image=210917&amp;picture=bronze-pattern" TargetMode="External"/><Relationship Id="rId2" Type="http://schemas.openxmlformats.org/officeDocument/2006/relationships/image" Target="../media/image29.jpeg"/><Relationship Id="rId1" Type="http://schemas.openxmlformats.org/officeDocument/2006/relationships/slideLayout" Target="../slideLayouts/slideLayout4.xml"/><Relationship Id="rId6" Type="http://schemas.openxmlformats.org/officeDocument/2006/relationships/hyperlink" Target="https://creativecommons.org/licenses/by-nc/3.0/" TargetMode="External"/><Relationship Id="rId5" Type="http://schemas.openxmlformats.org/officeDocument/2006/relationships/hyperlink" Target="http://www.pngall.com/bronze-medal-png" TargetMode="External"/><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3" Type="http://schemas.openxmlformats.org/officeDocument/2006/relationships/hyperlink" Target="http://www.finsmes.com/2017/09/old-fashioned-silver-powers-countless-tech-applications.html" TargetMode="External"/><Relationship Id="rId7" Type="http://schemas.openxmlformats.org/officeDocument/2006/relationships/hyperlink" Target="https://creativecommons.org/licenses/by-nc/3.0/" TargetMode="External"/><Relationship Id="rId2" Type="http://schemas.openxmlformats.org/officeDocument/2006/relationships/image" Target="../media/image31.jpeg"/><Relationship Id="rId1" Type="http://schemas.openxmlformats.org/officeDocument/2006/relationships/slideLayout" Target="../slideLayouts/slideLayout4.xml"/><Relationship Id="rId6" Type="http://schemas.openxmlformats.org/officeDocument/2006/relationships/hyperlink" Target="http://www.pngall.com/silver-medal-png" TargetMode="External"/><Relationship Id="rId5" Type="http://schemas.openxmlformats.org/officeDocument/2006/relationships/image" Target="../media/image32.png"/><Relationship Id="rId4" Type="http://schemas.openxmlformats.org/officeDocument/2006/relationships/hyperlink" Target="https://creativecommons.org/licenses/by-nc-nd/3.0/"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publicdomainpictures.net/en/view-image.php?image=250636&amp;picture=bright-gold-metallic-texture" TargetMode="External"/><Relationship Id="rId2" Type="http://schemas.openxmlformats.org/officeDocument/2006/relationships/image" Target="../media/image33.jpeg"/><Relationship Id="rId1" Type="http://schemas.openxmlformats.org/officeDocument/2006/relationships/slideLayout" Target="../slideLayouts/slideLayout4.xml"/><Relationship Id="rId6" Type="http://schemas.openxmlformats.org/officeDocument/2006/relationships/hyperlink" Target="https://creativecommons.org/licenses/by-nc/3.0/" TargetMode="External"/><Relationship Id="rId5" Type="http://schemas.openxmlformats.org/officeDocument/2006/relationships/hyperlink" Target="https://pngimg.com/download/57831" TargetMode="External"/><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icap.nebraskamed.com/resources/" TargetMode="External"/><Relationship Id="rId7"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36.png"/><Relationship Id="rId5" Type="http://schemas.openxmlformats.org/officeDocument/2006/relationships/image" Target="../media/image19.jpeg"/><Relationship Id="rId4" Type="http://schemas.openxmlformats.org/officeDocument/2006/relationships/image" Target="../media/image35.png"/></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cms.gov/files/document/qso-20-39-nh.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dhhs.ne.gov/licensure/Documents/LTCCOVID19PhasingGuidance.pdf" TargetMode="External"/><Relationship Id="rId3" Type="http://schemas.openxmlformats.org/officeDocument/2006/relationships/hyperlink" Target="https://www.cms.gov/files/document/qso-20-39-nh.pdf" TargetMode="External"/><Relationship Id="rId7" Type="http://schemas.openxmlformats.org/officeDocument/2006/relationships/hyperlink" Target="https://dhhs.ne.gov/Documents/COVID-19-Long-Term-Care-Essential-Caregiver-Guidance.pdf" TargetMode="External"/><Relationship Id="rId2" Type="http://schemas.openxmlformats.org/officeDocument/2006/relationships/hyperlink" Target="https://www.cdc.gov/coronavirus/2019-ncov/hcp/assisted-living.html" TargetMode="External"/><Relationship Id="rId1" Type="http://schemas.openxmlformats.org/officeDocument/2006/relationships/slideLayout" Target="../slideLayouts/slideLayout3.xml"/><Relationship Id="rId6" Type="http://schemas.openxmlformats.org/officeDocument/2006/relationships/hyperlink" Target="https://www.cdc.gov/vaccines/covid-19/info-by-product/clinical-considerations.html#phrecs" TargetMode="External"/><Relationship Id="rId5" Type="http://schemas.openxmlformats.org/officeDocument/2006/relationships/hyperlink" Target="https://data.cms.gov/stories/s/q5r5-gjyu" TargetMode="External"/><Relationship Id="rId4" Type="http://schemas.openxmlformats.org/officeDocument/2006/relationships/hyperlink" Target="https://www.cdc.gov/coronavirus/2019-ncov/hcp/long-term-care.html?CDC_AA_refVal=https%3A%2F%2Fwww.cdc.gov%2Fcoronavirus%2F2019-ncov%2Fhealthcare-facilities%2Fprevent-spread-in-long-term-care-facilities.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45049" y="1042737"/>
            <a:ext cx="6480951" cy="2755232"/>
          </a:xfrm>
        </p:spPr>
        <p:txBody>
          <a:bodyPr/>
          <a:lstStyle/>
          <a:p>
            <a:r>
              <a:rPr lang="en-US">
                <a:latin typeface="+mj-lt"/>
              </a:rPr>
              <a:t>COVID-19 and LTC</a:t>
            </a:r>
            <a:br>
              <a:rPr lang="en-US">
                <a:latin typeface="+mj-lt"/>
              </a:rPr>
            </a:br>
            <a:r>
              <a:rPr lang="en-US" sz="3200">
                <a:latin typeface="+mj-lt"/>
              </a:rPr>
              <a:t>February 25, 2021</a:t>
            </a:r>
          </a:p>
        </p:txBody>
      </p:sp>
      <p:pic>
        <p:nvPicPr>
          <p:cNvPr id="1026"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433" y="3976347"/>
            <a:ext cx="1629380" cy="695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98245" y="600545"/>
            <a:ext cx="8327755" cy="923330"/>
          </a:xfrm>
          <a:prstGeom prst="rect">
            <a:avLst/>
          </a:prstGeom>
        </p:spPr>
        <p:txBody>
          <a:bodyPr wrap="square" lIns="91440" tIns="45720" rIns="91440" bIns="45720" anchor="t">
            <a:spAutoFit/>
          </a:bodyPr>
          <a:lstStyle/>
          <a:p>
            <a:pPr algn="ctr"/>
            <a:r>
              <a:rPr lang="en-US" b="1">
                <a:solidFill>
                  <a:srgbClr val="FF0000"/>
                </a:solidFill>
              </a:rPr>
              <a:t>Guidance and responses were provided based on information known on 2/25/2021 and may become out of date. Guidance is being updated rapidly, so users should look to CDC and NE DHHS guidance for updates. </a:t>
            </a:r>
          </a:p>
        </p:txBody>
      </p:sp>
    </p:spTree>
    <p:extLst>
      <p:ext uri="{BB962C8B-B14F-4D97-AF65-F5344CB8AC3E}">
        <p14:creationId xmlns:p14="http://schemas.microsoft.com/office/powerpoint/2010/main" val="1502736065"/>
      </p:ext>
    </p:extLst>
  </p:cSld>
  <p:clrMapOvr>
    <a:masterClrMapping/>
  </p:clrMapOvr>
  <mc:AlternateContent xmlns:mc="http://schemas.openxmlformats.org/markup-compatibility/2006">
    <mc:Choice xmlns:p14="http://schemas.microsoft.com/office/powerpoint/2010/main" Requires="p14">
      <p:transition spd="slow" p14:dur="20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932" y="395832"/>
            <a:ext cx="8107269" cy="528093"/>
          </a:xfrm>
        </p:spPr>
        <p:txBody>
          <a:bodyPr>
            <a:noAutofit/>
          </a:bodyPr>
          <a:lstStyle/>
          <a:p>
            <a:r>
              <a:rPr lang="en-US" sz="3600"/>
              <a:t>COVID-19 Nursing Home Visitation</a:t>
            </a:r>
          </a:p>
        </p:txBody>
      </p:sp>
      <p:sp>
        <p:nvSpPr>
          <p:cNvPr id="3" name="Content Placeholder 2"/>
          <p:cNvSpPr>
            <a:spLocks noGrp="1"/>
          </p:cNvSpPr>
          <p:nvPr>
            <p:ph idx="1"/>
          </p:nvPr>
        </p:nvSpPr>
        <p:spPr>
          <a:xfrm>
            <a:off x="619931" y="1228345"/>
            <a:ext cx="8107269" cy="4401309"/>
          </a:xfrm>
        </p:spPr>
        <p:txBody>
          <a:bodyPr>
            <a:normAutofit fontScale="92500"/>
          </a:bodyPr>
          <a:lstStyle/>
          <a:p>
            <a:r>
              <a:rPr lang="en-US" sz="2400" b="1"/>
              <a:t>Determining indoor visitation based on County Positivity Rates</a:t>
            </a:r>
          </a:p>
          <a:p>
            <a:pPr marL="1028700" lvl="1">
              <a:buFont typeface="Arial" panose="020B0604020202020204" pitchFamily="34" charset="0"/>
              <a:buChar char="•"/>
            </a:pPr>
            <a:r>
              <a:rPr lang="en-US" sz="2400"/>
              <a:t>Refer to County Positivity Rate (%)</a:t>
            </a:r>
          </a:p>
          <a:p>
            <a:pPr marL="1428750" lvl="2">
              <a:buFont typeface="Arial" panose="020B0604020202020204" pitchFamily="34" charset="0"/>
              <a:buChar char="•"/>
            </a:pPr>
            <a:r>
              <a:rPr lang="en-US" sz="2400">
                <a:highlight>
                  <a:srgbClr val="00FF00"/>
                </a:highlight>
              </a:rPr>
              <a:t>Low (&lt;5%): </a:t>
            </a:r>
            <a:r>
              <a:rPr lang="en-US" sz="2400"/>
              <a:t>Visitation can happen according to the core COVID-19 Infection Prevention Policies</a:t>
            </a:r>
          </a:p>
          <a:p>
            <a:pPr marL="1428750" lvl="2">
              <a:buFont typeface="Arial" panose="020B0604020202020204" pitchFamily="34" charset="0"/>
              <a:buChar char="•"/>
            </a:pPr>
            <a:r>
              <a:rPr lang="en-US" sz="2400">
                <a:highlight>
                  <a:srgbClr val="FFFF00"/>
                </a:highlight>
              </a:rPr>
              <a:t>Medium (5-10%): </a:t>
            </a:r>
            <a:r>
              <a:rPr lang="en-US" sz="2400"/>
              <a:t>Visitation can happen according to the core COVID-19 Infection Prevention Policies</a:t>
            </a:r>
          </a:p>
          <a:p>
            <a:pPr marL="1428750" lvl="2">
              <a:buFont typeface="Arial" panose="020B0604020202020204" pitchFamily="34" charset="0"/>
              <a:buChar char="•"/>
            </a:pPr>
            <a:r>
              <a:rPr lang="en-US" sz="2400">
                <a:highlight>
                  <a:srgbClr val="FF0000"/>
                </a:highlight>
              </a:rPr>
              <a:t>High (&gt;10%): </a:t>
            </a:r>
            <a:r>
              <a:rPr lang="en-US" sz="2400"/>
              <a:t>Visitation should </a:t>
            </a:r>
            <a:r>
              <a:rPr lang="en-US" sz="2400" b="1">
                <a:highlight>
                  <a:srgbClr val="FF0000"/>
                </a:highlight>
              </a:rPr>
              <a:t>only occur for compassionate care situations </a:t>
            </a:r>
            <a:r>
              <a:rPr lang="en-US" sz="2400"/>
              <a:t>according to the core COVID-19 Infection Prevention Policies</a:t>
            </a:r>
          </a:p>
          <a:p>
            <a:pPr marL="285750">
              <a:buFont typeface="Arial" panose="020B0604020202020204" pitchFamily="34" charset="0"/>
              <a:buChar char="•"/>
            </a:pPr>
            <a:r>
              <a:rPr lang="en-US" sz="2400"/>
              <a:t>Testing prior to visit is encouraged for visitors in counties with high community spread</a:t>
            </a:r>
          </a:p>
          <a:p>
            <a:pPr marL="285750" indent="-285750">
              <a:buFont typeface="Arial" panose="020B0604020202020204" pitchFamily="34" charset="0"/>
              <a:buChar char="•"/>
            </a:pPr>
            <a:endParaRPr lang="en-US" sz="2400"/>
          </a:p>
        </p:txBody>
      </p:sp>
      <p:pic>
        <p:nvPicPr>
          <p:cNvPr id="4" name="Pictur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1314" y="6103007"/>
            <a:ext cx="1380706" cy="589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C5624846-3879-4596-8FB7-411AADF441EA}"/>
              </a:ext>
            </a:extLst>
          </p:cNvPr>
          <p:cNvSpPr/>
          <p:nvPr/>
        </p:nvSpPr>
        <p:spPr>
          <a:xfrm>
            <a:off x="416799" y="5958650"/>
            <a:ext cx="6160416" cy="1200329"/>
          </a:xfrm>
          <a:prstGeom prst="rect">
            <a:avLst/>
          </a:prstGeom>
        </p:spPr>
        <p:txBody>
          <a:bodyPr wrap="square">
            <a:spAutoFit/>
          </a:bodyPr>
          <a:lstStyle/>
          <a:p>
            <a:r>
              <a:rPr lang="en-US">
                <a:hlinkClick r:id="rId3"/>
              </a:rPr>
              <a:t>https://www.cms.gov/files/document/qso-20-39-nh.pdf</a:t>
            </a:r>
            <a:endParaRPr lang="en-US"/>
          </a:p>
          <a:p>
            <a:r>
              <a:rPr lang="en-US" b="1"/>
              <a:t>CMS County Positivity Data: </a:t>
            </a:r>
            <a:r>
              <a:rPr lang="en-US">
                <a:hlinkClick r:id="rId4"/>
              </a:rPr>
              <a:t>https://data.cms.gov/stories/s/q5r5-gjyu</a:t>
            </a:r>
            <a:r>
              <a:rPr lang="en-US"/>
              <a:t> </a:t>
            </a:r>
          </a:p>
          <a:p>
            <a:r>
              <a:rPr lang="en-US"/>
              <a:t> </a:t>
            </a:r>
          </a:p>
        </p:txBody>
      </p:sp>
    </p:spTree>
    <p:extLst>
      <p:ext uri="{BB962C8B-B14F-4D97-AF65-F5344CB8AC3E}">
        <p14:creationId xmlns:p14="http://schemas.microsoft.com/office/powerpoint/2010/main" val="758244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DCD64-2B73-4F3A-9C94-464719885DF0}"/>
              </a:ext>
            </a:extLst>
          </p:cNvPr>
          <p:cNvSpPr>
            <a:spLocks noGrp="1"/>
          </p:cNvSpPr>
          <p:nvPr>
            <p:ph type="title"/>
          </p:nvPr>
        </p:nvSpPr>
        <p:spPr>
          <a:xfrm>
            <a:off x="619932" y="395832"/>
            <a:ext cx="8107269" cy="480862"/>
          </a:xfrm>
        </p:spPr>
        <p:txBody>
          <a:bodyPr>
            <a:normAutofit fontScale="90000"/>
          </a:bodyPr>
          <a:lstStyle/>
          <a:p>
            <a:pPr algn="ctr"/>
            <a:r>
              <a:rPr lang="en-US" sz="3600"/>
              <a:t>COVID-19 Nursing Home Visitation</a:t>
            </a:r>
          </a:p>
        </p:txBody>
      </p:sp>
      <p:sp>
        <p:nvSpPr>
          <p:cNvPr id="3" name="Content Placeholder 2">
            <a:extLst>
              <a:ext uri="{FF2B5EF4-FFF2-40B4-BE49-F238E27FC236}">
                <a16:creationId xmlns:a16="http://schemas.microsoft.com/office/drawing/2014/main" id="{C1844BEC-630B-423B-A403-B14FC1468769}"/>
              </a:ext>
            </a:extLst>
          </p:cNvPr>
          <p:cNvSpPr>
            <a:spLocks noGrp="1"/>
          </p:cNvSpPr>
          <p:nvPr>
            <p:ph idx="1"/>
          </p:nvPr>
        </p:nvSpPr>
        <p:spPr>
          <a:xfrm>
            <a:off x="619930" y="1045298"/>
            <a:ext cx="8107269" cy="5585474"/>
          </a:xfrm>
        </p:spPr>
        <p:txBody>
          <a:bodyPr>
            <a:normAutofit lnSpcReduction="10000"/>
          </a:bodyPr>
          <a:lstStyle/>
          <a:p>
            <a:pPr algn="ctr"/>
            <a:r>
              <a:rPr lang="en-US" sz="3200" b="1">
                <a:solidFill>
                  <a:schemeClr val="accent1"/>
                </a:solidFill>
              </a:rPr>
              <a:t>Indoor Visitation </a:t>
            </a:r>
          </a:p>
          <a:p>
            <a:endParaRPr lang="en-US"/>
          </a:p>
          <a:p>
            <a:r>
              <a:rPr lang="en-US"/>
              <a:t>Facilities should accommodate and support indoor visitation, including visits for reasons </a:t>
            </a:r>
            <a:r>
              <a:rPr lang="en-US" b="1" i="1" u="sng"/>
              <a:t>beyond compassionate care situations</a:t>
            </a:r>
            <a:r>
              <a:rPr lang="en-US"/>
              <a:t>, based on the following guidelines:</a:t>
            </a:r>
          </a:p>
          <a:p>
            <a:pPr marL="342900" indent="-342900">
              <a:buFont typeface="+mj-lt"/>
              <a:buAutoNum type="alphaLcPeriod"/>
            </a:pPr>
            <a:r>
              <a:rPr lang="en-US" b="1"/>
              <a:t>There has been no new onset of COVID-19 cases in the last 14 days and the facility is not currently conducting outbreak testing</a:t>
            </a:r>
          </a:p>
          <a:p>
            <a:pPr marL="342900" indent="-342900">
              <a:buFont typeface="+mj-lt"/>
              <a:buAutoNum type="alphaLcPeriod"/>
            </a:pPr>
            <a:r>
              <a:rPr lang="en-US"/>
              <a:t>Visitors should be able to adhere to the core principles and staff should provide monitoring for those who may have difficulty adhering to core principles, such as children</a:t>
            </a:r>
          </a:p>
          <a:p>
            <a:pPr marL="342900" indent="-342900">
              <a:buFont typeface="+mj-lt"/>
              <a:buAutoNum type="alphaLcPeriod"/>
            </a:pPr>
            <a:r>
              <a:rPr lang="en-US"/>
              <a:t>Facilities should limit the number of visitors per resident at one time and limit the total number of visitors in the facility at one time (based on the size of the building and physical space).  </a:t>
            </a:r>
          </a:p>
          <a:p>
            <a:pPr marL="1085850" lvl="1" indent="-342900">
              <a:buFont typeface="+mj-lt"/>
              <a:buAutoNum type="alphaLcPeriod"/>
            </a:pPr>
            <a:r>
              <a:rPr lang="en-US"/>
              <a:t>Facilities should consider scheduling visits for a specified length of time to help ensure all residents are able to receive visitors</a:t>
            </a:r>
          </a:p>
          <a:p>
            <a:pPr marL="342900" indent="-342900">
              <a:buFont typeface="+mj-lt"/>
              <a:buAutoNum type="alphaLcPeriod"/>
            </a:pPr>
            <a:r>
              <a:rPr lang="en-US"/>
              <a:t>Facilities should limit movement in the facility.  </a:t>
            </a:r>
          </a:p>
          <a:p>
            <a:pPr marL="1085850" lvl="1" indent="-342900">
              <a:buFont typeface="+mj-lt"/>
              <a:buAutoNum type="alphaLcPeriod"/>
            </a:pPr>
            <a:r>
              <a:rPr lang="en-US"/>
              <a:t>For example, visitors should not walk around different halls of the facility. Rather, they should go directly to the resident’s room or designated visitation area. Visits for residents who share a room should not be conducted in the resident’s room.  </a:t>
            </a:r>
          </a:p>
          <a:p>
            <a:r>
              <a:rPr lang="en-US"/>
              <a:t> </a:t>
            </a:r>
          </a:p>
          <a:p>
            <a:r>
              <a:rPr lang="en-US" b="1"/>
              <a:t>***NOTE: </a:t>
            </a:r>
            <a:r>
              <a:rPr lang="en-US"/>
              <a:t>For situations where there is a roommate and the health status of the resident prevents leaving the room, facilities should attempt to enable in-room visitation while adhering to the core principles of COVID-19 infection prevention. </a:t>
            </a:r>
          </a:p>
        </p:txBody>
      </p:sp>
      <p:sp>
        <p:nvSpPr>
          <p:cNvPr id="4" name="Rectangle 3">
            <a:extLst>
              <a:ext uri="{FF2B5EF4-FFF2-40B4-BE49-F238E27FC236}">
                <a16:creationId xmlns:a16="http://schemas.microsoft.com/office/drawing/2014/main" id="{2E746768-37F5-4C04-8B86-6130F2CFFB81}"/>
              </a:ext>
            </a:extLst>
          </p:cNvPr>
          <p:cNvSpPr/>
          <p:nvPr/>
        </p:nvSpPr>
        <p:spPr>
          <a:xfrm>
            <a:off x="416801" y="6614710"/>
            <a:ext cx="8566945" cy="369332"/>
          </a:xfrm>
          <a:prstGeom prst="rect">
            <a:avLst/>
          </a:prstGeom>
        </p:spPr>
        <p:txBody>
          <a:bodyPr wrap="square">
            <a:spAutoFit/>
          </a:bodyPr>
          <a:lstStyle/>
          <a:p>
            <a:r>
              <a:rPr lang="en-US">
                <a:hlinkClick r:id="rId2"/>
              </a:rPr>
              <a:t>https://www.cms.gov/files/document/qso-20-39-nh.pdf</a:t>
            </a:r>
            <a:endParaRPr lang="en-US"/>
          </a:p>
        </p:txBody>
      </p:sp>
    </p:spTree>
    <p:extLst>
      <p:ext uri="{BB962C8B-B14F-4D97-AF65-F5344CB8AC3E}">
        <p14:creationId xmlns:p14="http://schemas.microsoft.com/office/powerpoint/2010/main" val="1821986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908EE-4722-4107-9163-479CF6BDF1F6}"/>
              </a:ext>
            </a:extLst>
          </p:cNvPr>
          <p:cNvSpPr>
            <a:spLocks noGrp="1"/>
          </p:cNvSpPr>
          <p:nvPr>
            <p:ph type="title"/>
          </p:nvPr>
        </p:nvSpPr>
        <p:spPr>
          <a:xfrm>
            <a:off x="619932" y="395831"/>
            <a:ext cx="8107269" cy="382889"/>
          </a:xfrm>
        </p:spPr>
        <p:txBody>
          <a:bodyPr>
            <a:normAutofit fontScale="90000"/>
          </a:bodyPr>
          <a:lstStyle/>
          <a:p>
            <a:r>
              <a:rPr lang="en-US"/>
              <a:t>Compassionate Care Visits</a:t>
            </a:r>
          </a:p>
        </p:txBody>
      </p:sp>
      <p:sp>
        <p:nvSpPr>
          <p:cNvPr id="3" name="Content Placeholder 2">
            <a:extLst>
              <a:ext uri="{FF2B5EF4-FFF2-40B4-BE49-F238E27FC236}">
                <a16:creationId xmlns:a16="http://schemas.microsoft.com/office/drawing/2014/main" id="{AD7F594E-AA58-416F-BAD3-8592D79CD0F3}"/>
              </a:ext>
            </a:extLst>
          </p:cNvPr>
          <p:cNvSpPr>
            <a:spLocks noGrp="1"/>
          </p:cNvSpPr>
          <p:nvPr>
            <p:ph idx="1"/>
          </p:nvPr>
        </p:nvSpPr>
        <p:spPr>
          <a:xfrm>
            <a:off x="619932" y="933254"/>
            <a:ext cx="8107269" cy="5146026"/>
          </a:xfrm>
        </p:spPr>
        <p:txBody>
          <a:bodyPr>
            <a:normAutofit lnSpcReduction="10000"/>
          </a:bodyPr>
          <a:lstStyle/>
          <a:p>
            <a:r>
              <a:rPr lang="en-US"/>
              <a:t>While end-of-life situations have been used as examples of compassionate care situations, the term “compassionate care situations” does not exclusively refer to end-of-life situations. </a:t>
            </a:r>
          </a:p>
          <a:p>
            <a:endParaRPr lang="en-US"/>
          </a:p>
          <a:p>
            <a:r>
              <a:rPr lang="en-US"/>
              <a:t>Examples of other types of compassionate care situations include, but are not limited to: </a:t>
            </a:r>
          </a:p>
          <a:p>
            <a:pPr marL="285750" indent="-285750">
              <a:buFont typeface="Arial" panose="020B0604020202020204" pitchFamily="34" charset="0"/>
              <a:buChar char="•"/>
            </a:pPr>
            <a:r>
              <a:rPr lang="en-US"/>
              <a:t>A resident, who was living with their family before recently being admitted to a nursing home, is struggling with the change in environment and lack of physical family support. </a:t>
            </a:r>
          </a:p>
          <a:p>
            <a:pPr marL="285750" indent="-285750">
              <a:buFont typeface="Arial" panose="020B0604020202020204" pitchFamily="34" charset="0"/>
              <a:buChar char="•"/>
            </a:pPr>
            <a:r>
              <a:rPr lang="en-US"/>
              <a:t>A resident who is grieving after a friend or family member recently passed away. </a:t>
            </a:r>
          </a:p>
          <a:p>
            <a:pPr marL="285750" indent="-285750">
              <a:buFont typeface="Arial" panose="020B0604020202020204" pitchFamily="34" charset="0"/>
              <a:buChar char="•"/>
            </a:pPr>
            <a:r>
              <a:rPr lang="en-US"/>
              <a:t>A resident who needs cueing and encouragement with eating or drinking, previously provided by family and/or caregiver(s), is experiencing weight loss or dehydration. </a:t>
            </a:r>
          </a:p>
          <a:p>
            <a:pPr marL="285750" indent="-285750">
              <a:buFont typeface="Arial" panose="020B0604020202020204" pitchFamily="34" charset="0"/>
              <a:buChar char="•"/>
            </a:pPr>
            <a:r>
              <a:rPr lang="en-US"/>
              <a:t>A resident, who used to talk and interact with others, is experiencing emotional distress, seldom speaking, or crying more frequently (when the resident had rarely cried in the past). </a:t>
            </a:r>
          </a:p>
          <a:p>
            <a:endParaRPr lang="en-US"/>
          </a:p>
          <a:p>
            <a:endParaRPr lang="en-US"/>
          </a:p>
          <a:p>
            <a:r>
              <a:rPr lang="en-US"/>
              <a:t>**Allowing a visit in these situations would be consistent with the intent of, “compassionate care situations.” </a:t>
            </a:r>
          </a:p>
          <a:p>
            <a:pPr marL="1028700" lvl="1">
              <a:buFont typeface="Arial" panose="020B0604020202020204" pitchFamily="34" charset="0"/>
              <a:buChar char="•"/>
            </a:pPr>
            <a:r>
              <a:rPr lang="en-US"/>
              <a:t>Also, in addition to family members, compassionate care visits can be conducted by any individual that can meet the resident’s needs, such as clergy or lay persons offering religious and spiritual support. </a:t>
            </a:r>
          </a:p>
          <a:p>
            <a:pPr marL="1028700" lvl="1">
              <a:buFont typeface="Arial" panose="020B0604020202020204" pitchFamily="34" charset="0"/>
              <a:buChar char="•"/>
            </a:pPr>
            <a:r>
              <a:rPr lang="en-US"/>
              <a:t>Furthermore, </a:t>
            </a:r>
            <a:r>
              <a:rPr lang="en-US" b="1"/>
              <a:t>the above list is not an exhaustive list </a:t>
            </a:r>
            <a:r>
              <a:rPr lang="en-US"/>
              <a:t>as there may be other compassionate care situations not included.  </a:t>
            </a:r>
          </a:p>
          <a:p>
            <a:endParaRPr lang="en-US"/>
          </a:p>
        </p:txBody>
      </p:sp>
      <p:sp>
        <p:nvSpPr>
          <p:cNvPr id="4" name="Rectangle 3">
            <a:extLst>
              <a:ext uri="{FF2B5EF4-FFF2-40B4-BE49-F238E27FC236}">
                <a16:creationId xmlns:a16="http://schemas.microsoft.com/office/drawing/2014/main" id="{F073B93E-8179-41D9-BF74-B60E7B5E0118}"/>
              </a:ext>
            </a:extLst>
          </p:cNvPr>
          <p:cNvSpPr/>
          <p:nvPr/>
        </p:nvSpPr>
        <p:spPr>
          <a:xfrm>
            <a:off x="344077" y="6475110"/>
            <a:ext cx="9120433" cy="382890"/>
          </a:xfrm>
          <a:prstGeom prst="rect">
            <a:avLst/>
          </a:prstGeom>
        </p:spPr>
        <p:txBody>
          <a:bodyPr wrap="square">
            <a:spAutoFit/>
          </a:bodyPr>
          <a:lstStyle/>
          <a:p>
            <a:r>
              <a:rPr lang="en-US">
                <a:hlinkClick r:id="rId3"/>
              </a:rPr>
              <a:t>https://www.cms.gov/files/document/qso-20-39-nh.pdf</a:t>
            </a:r>
            <a:r>
              <a:rPr lang="en-US"/>
              <a:t> </a:t>
            </a:r>
          </a:p>
        </p:txBody>
      </p:sp>
    </p:spTree>
    <p:extLst>
      <p:ext uri="{BB962C8B-B14F-4D97-AF65-F5344CB8AC3E}">
        <p14:creationId xmlns:p14="http://schemas.microsoft.com/office/powerpoint/2010/main" val="18526031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1C21092-7BB5-41D5-A858-86D79473E616}"/>
              </a:ext>
            </a:extLst>
          </p:cNvPr>
          <p:cNvSpPr>
            <a:spLocks noGrp="1"/>
          </p:cNvSpPr>
          <p:nvPr>
            <p:ph type="title"/>
          </p:nvPr>
        </p:nvSpPr>
        <p:spPr>
          <a:xfrm>
            <a:off x="619932" y="395832"/>
            <a:ext cx="8107269" cy="763666"/>
          </a:xfrm>
        </p:spPr>
        <p:txBody>
          <a:bodyPr>
            <a:noAutofit/>
          </a:bodyPr>
          <a:lstStyle/>
          <a:p>
            <a:r>
              <a:rPr lang="en-US" sz="3600"/>
              <a:t>Core Principles of COVID-19 Infection Prevention for Visitation </a:t>
            </a:r>
          </a:p>
        </p:txBody>
      </p:sp>
      <p:sp>
        <p:nvSpPr>
          <p:cNvPr id="6" name="Content Placeholder 5">
            <a:extLst>
              <a:ext uri="{FF2B5EF4-FFF2-40B4-BE49-F238E27FC236}">
                <a16:creationId xmlns:a16="http://schemas.microsoft.com/office/drawing/2014/main" id="{757FE7AE-85E3-4FF8-9A64-FFCE398F6134}"/>
              </a:ext>
            </a:extLst>
          </p:cNvPr>
          <p:cNvSpPr>
            <a:spLocks noGrp="1"/>
          </p:cNvSpPr>
          <p:nvPr>
            <p:ph idx="1"/>
          </p:nvPr>
        </p:nvSpPr>
        <p:spPr>
          <a:xfrm>
            <a:off x="619932" y="1359816"/>
            <a:ext cx="8107269" cy="4138367"/>
          </a:xfrm>
        </p:spPr>
        <p:txBody>
          <a:bodyPr/>
          <a:lstStyle/>
          <a:p>
            <a:pPr marL="285750" indent="-285750">
              <a:buFont typeface="Arial" panose="020B0604020202020204" pitchFamily="34" charset="0"/>
              <a:buChar char="•"/>
            </a:pPr>
            <a:r>
              <a:rPr lang="en-US"/>
              <a:t>Screening of all who enter the facility for signs and symptoms of COVID-19 (e.g., temperature checks, questions or observations about signs or symptoms)</a:t>
            </a:r>
          </a:p>
          <a:p>
            <a:pPr marL="1028700" lvl="1">
              <a:buFont typeface="Arial" panose="020B0604020202020204" pitchFamily="34" charset="0"/>
              <a:buChar char="•"/>
            </a:pPr>
            <a:r>
              <a:rPr lang="en-US"/>
              <a:t>Denial of entry of those with signs or symptoms </a:t>
            </a:r>
          </a:p>
          <a:p>
            <a:pPr marL="285750" indent="-285750">
              <a:buFont typeface="Arial" panose="020B0604020202020204" pitchFamily="34" charset="0"/>
              <a:buChar char="•"/>
            </a:pPr>
            <a:r>
              <a:rPr lang="en-US"/>
              <a:t>Hand hygiene (use of alcohol-based hand rub is preferred) </a:t>
            </a:r>
          </a:p>
          <a:p>
            <a:pPr marL="285750" indent="-285750">
              <a:buFont typeface="Arial" panose="020B0604020202020204" pitchFamily="34" charset="0"/>
              <a:buChar char="•"/>
            </a:pPr>
            <a:r>
              <a:rPr lang="en-US"/>
              <a:t>Face covering or mask (covering mouth and nose) </a:t>
            </a:r>
          </a:p>
          <a:p>
            <a:pPr marL="285750" indent="-285750">
              <a:buFont typeface="Arial" panose="020B0604020202020204" pitchFamily="34" charset="0"/>
              <a:buChar char="•"/>
            </a:pPr>
            <a:r>
              <a:rPr lang="en-US"/>
              <a:t>Social distancing at least six feet between persons </a:t>
            </a:r>
          </a:p>
          <a:p>
            <a:pPr marL="285750" indent="-285750">
              <a:buFont typeface="Arial" panose="020B0604020202020204" pitchFamily="34" charset="0"/>
              <a:buChar char="•"/>
            </a:pPr>
            <a:r>
              <a:rPr lang="en-US"/>
              <a:t>Instructional signage throughout the facility and proper visitor education on COVID19 signs and symptoms, infection control precautions, other applicable facility practices (e.g., use of face covering or mask, specified entries, exits and routes to designated areas, hand hygiene)  </a:t>
            </a:r>
          </a:p>
          <a:p>
            <a:pPr marL="285750" indent="-285750">
              <a:buFont typeface="Arial" panose="020B0604020202020204" pitchFamily="34" charset="0"/>
              <a:buChar char="•"/>
            </a:pPr>
            <a:r>
              <a:rPr lang="en-US"/>
              <a:t>Cleaning and disinfecting high frequency touched surfaces in the facility often, and designated visitation areas after each visit </a:t>
            </a:r>
          </a:p>
          <a:p>
            <a:pPr marL="285750" indent="-285750">
              <a:buFont typeface="Arial" panose="020B0604020202020204" pitchFamily="34" charset="0"/>
              <a:buChar char="•"/>
            </a:pPr>
            <a:r>
              <a:rPr lang="en-US"/>
              <a:t>Appropriate staff use of Personal Protective Equipment (PPE)   </a:t>
            </a:r>
          </a:p>
          <a:p>
            <a:pPr marL="285750" indent="-285750">
              <a:buFont typeface="Arial" panose="020B0604020202020204" pitchFamily="34" charset="0"/>
              <a:buChar char="•"/>
            </a:pPr>
            <a:r>
              <a:rPr lang="en-US"/>
              <a:t>Effective cohorting of residents (e.g., separate areas dedicated COVID-19 care)  </a:t>
            </a:r>
          </a:p>
          <a:p>
            <a:pPr marL="285750" indent="-285750">
              <a:buFont typeface="Arial" panose="020B0604020202020204" pitchFamily="34" charset="0"/>
              <a:buChar char="•"/>
            </a:pPr>
            <a:r>
              <a:rPr lang="en-US"/>
              <a:t>Resident and staff testing conducted as required at 42 CFR 483.80(h) (see</a:t>
            </a:r>
            <a:r>
              <a:rPr lang="en-US">
                <a:hlinkClick r:id="rId2"/>
              </a:rPr>
              <a:t> QSO-2038-NH</a:t>
            </a:r>
            <a:r>
              <a:rPr lang="en-US"/>
              <a:t>) </a:t>
            </a:r>
          </a:p>
        </p:txBody>
      </p:sp>
      <p:sp>
        <p:nvSpPr>
          <p:cNvPr id="7" name="Rectangle 6">
            <a:extLst>
              <a:ext uri="{FF2B5EF4-FFF2-40B4-BE49-F238E27FC236}">
                <a16:creationId xmlns:a16="http://schemas.microsoft.com/office/drawing/2014/main" id="{BB647C4C-F4B4-4B89-B56F-8835BB39046E}"/>
              </a:ext>
            </a:extLst>
          </p:cNvPr>
          <p:cNvSpPr/>
          <p:nvPr/>
        </p:nvSpPr>
        <p:spPr>
          <a:xfrm>
            <a:off x="325452" y="6550223"/>
            <a:ext cx="8696227" cy="307777"/>
          </a:xfrm>
          <a:prstGeom prst="rect">
            <a:avLst/>
          </a:prstGeom>
        </p:spPr>
        <p:txBody>
          <a:bodyPr wrap="square">
            <a:spAutoFit/>
          </a:bodyPr>
          <a:lstStyle/>
          <a:p>
            <a:r>
              <a:rPr lang="en-US" sz="1400">
                <a:hlinkClick r:id="rId3"/>
              </a:rPr>
              <a:t>https://www.cms.gov/files/document/qso-20-39-nh.pdf</a:t>
            </a:r>
            <a:endParaRPr lang="en-US" sz="1400"/>
          </a:p>
        </p:txBody>
      </p:sp>
    </p:spTree>
    <p:extLst>
      <p:ext uri="{BB962C8B-B14F-4D97-AF65-F5344CB8AC3E}">
        <p14:creationId xmlns:p14="http://schemas.microsoft.com/office/powerpoint/2010/main" val="3543668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970075A0-907A-4A28-9F20-15A045BF1622}"/>
              </a:ext>
            </a:extLst>
          </p:cNvPr>
          <p:cNvGraphicFramePr>
            <a:graphicFrameLocks noGrp="1"/>
          </p:cNvGraphicFramePr>
          <p:nvPr>
            <p:ph sz="half" idx="2"/>
          </p:nvPr>
        </p:nvGraphicFramePr>
        <p:xfrm>
          <a:off x="548490" y="591167"/>
          <a:ext cx="7586750" cy="5338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a:extLst>
              <a:ext uri="{FF2B5EF4-FFF2-40B4-BE49-F238E27FC236}">
                <a16:creationId xmlns:a16="http://schemas.microsoft.com/office/drawing/2014/main" id="{452B2C09-0C76-45C9-9841-8BB2C8270B61}"/>
              </a:ext>
            </a:extLst>
          </p:cNvPr>
          <p:cNvSpPr/>
          <p:nvPr/>
        </p:nvSpPr>
        <p:spPr>
          <a:xfrm>
            <a:off x="778625" y="5984171"/>
            <a:ext cx="7167004" cy="738664"/>
          </a:xfrm>
          <a:prstGeom prst="rect">
            <a:avLst/>
          </a:prstGeom>
        </p:spPr>
        <p:txBody>
          <a:bodyPr wrap="square" lIns="91440" tIns="45720" rIns="91440" bIns="45720" anchor="t">
            <a:spAutoFit/>
          </a:bodyPr>
          <a:lstStyle/>
          <a:p>
            <a:r>
              <a:rPr lang="en-US" sz="1050">
                <a:cs typeface="Calibri"/>
                <a:hlinkClick r:id="rId8"/>
              </a:rPr>
              <a:t>https://www.ahcancal.org/Survey-Regulatory-Legal/Emergency-Preparedness/Documents/Member%20Update%20CMS%20guidance%20on%20testing%20staff%20frequency.pdf?csf=1&amp;e=9Ef6WG</a:t>
            </a:r>
            <a:endParaRPr lang="en-US" sz="1050">
              <a:cs typeface="Calibri"/>
            </a:endParaRPr>
          </a:p>
          <a:p>
            <a:r>
              <a:rPr lang="en-US" sz="1050">
                <a:cs typeface="Calibri"/>
                <a:hlinkClick r:id="rId9"/>
              </a:rPr>
              <a:t>https://www.1011now.com/2020/08/07/live-at-230pm-lincolns-response-to-covid-19-template/</a:t>
            </a:r>
            <a:r>
              <a:rPr lang="en-US" sz="1050">
                <a:cs typeface="Calibri"/>
              </a:rPr>
              <a:t> </a:t>
            </a:r>
            <a:endParaRPr lang="en-US"/>
          </a:p>
        </p:txBody>
      </p:sp>
      <p:graphicFrame>
        <p:nvGraphicFramePr>
          <p:cNvPr id="11" name="Diagram 10">
            <a:extLst>
              <a:ext uri="{FF2B5EF4-FFF2-40B4-BE49-F238E27FC236}">
                <a16:creationId xmlns:a16="http://schemas.microsoft.com/office/drawing/2014/main" id="{7811D493-FA4B-42E5-A691-11D8AB4F33AC}"/>
              </a:ext>
            </a:extLst>
          </p:cNvPr>
          <p:cNvGraphicFramePr/>
          <p:nvPr>
            <p:extLst>
              <p:ext uri="{D42A27DB-BD31-4B8C-83A1-F6EECF244321}">
                <p14:modId xmlns:p14="http://schemas.microsoft.com/office/powerpoint/2010/main" val="4263296427"/>
              </p:ext>
            </p:extLst>
          </p:nvPr>
        </p:nvGraphicFramePr>
        <p:xfrm>
          <a:off x="1008760" y="928508"/>
          <a:ext cx="1769083" cy="1626946"/>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12" name="Diagram 11">
            <a:extLst>
              <a:ext uri="{FF2B5EF4-FFF2-40B4-BE49-F238E27FC236}">
                <a16:creationId xmlns:a16="http://schemas.microsoft.com/office/drawing/2014/main" id="{256C7BDF-58AE-47BE-9F99-D0D2FADE7E84}"/>
              </a:ext>
            </a:extLst>
          </p:cNvPr>
          <p:cNvGraphicFramePr/>
          <p:nvPr>
            <p:extLst>
              <p:ext uri="{D42A27DB-BD31-4B8C-83A1-F6EECF244321}">
                <p14:modId xmlns:p14="http://schemas.microsoft.com/office/powerpoint/2010/main" val="1031074222"/>
              </p:ext>
            </p:extLst>
          </p:nvPr>
        </p:nvGraphicFramePr>
        <p:xfrm>
          <a:off x="5847073" y="1036106"/>
          <a:ext cx="1961229" cy="1626945"/>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
        <p:nvSpPr>
          <p:cNvPr id="13" name="Title 1">
            <a:extLst>
              <a:ext uri="{FF2B5EF4-FFF2-40B4-BE49-F238E27FC236}">
                <a16:creationId xmlns:a16="http://schemas.microsoft.com/office/drawing/2014/main" id="{BFE5D6A4-3A07-400C-91F3-CF7B6F2E8960}"/>
              </a:ext>
            </a:extLst>
          </p:cNvPr>
          <p:cNvSpPr>
            <a:spLocks noGrp="1"/>
          </p:cNvSpPr>
          <p:nvPr>
            <p:ph type="title"/>
          </p:nvPr>
        </p:nvSpPr>
        <p:spPr>
          <a:xfrm>
            <a:off x="778625" y="101184"/>
            <a:ext cx="8110562" cy="523927"/>
          </a:xfrm>
        </p:spPr>
        <p:txBody>
          <a:bodyPr anchor="b">
            <a:noAutofit/>
          </a:bodyPr>
          <a:lstStyle/>
          <a:p>
            <a:r>
              <a:rPr lang="en-US" sz="2400"/>
              <a:t>County Positivity       Risk Dial          Facility Status</a:t>
            </a:r>
          </a:p>
        </p:txBody>
      </p:sp>
    </p:spTree>
    <p:extLst>
      <p:ext uri="{BB962C8B-B14F-4D97-AF65-F5344CB8AC3E}">
        <p14:creationId xmlns:p14="http://schemas.microsoft.com/office/powerpoint/2010/main" val="2585095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925B5F-2517-4030-9859-32DACCCFDC89}"/>
              </a:ext>
            </a:extLst>
          </p:cNvPr>
          <p:cNvSpPr>
            <a:spLocks noGrp="1"/>
          </p:cNvSpPr>
          <p:nvPr>
            <p:ph type="ctrTitle"/>
          </p:nvPr>
        </p:nvSpPr>
        <p:spPr/>
        <p:txBody>
          <a:bodyPr/>
          <a:lstStyle/>
          <a:p>
            <a:r>
              <a:rPr lang="en-US"/>
              <a:t>Pre-Submitted Questions</a:t>
            </a:r>
          </a:p>
        </p:txBody>
      </p:sp>
    </p:spTree>
    <p:extLst>
      <p:ext uri="{BB962C8B-B14F-4D97-AF65-F5344CB8AC3E}">
        <p14:creationId xmlns:p14="http://schemas.microsoft.com/office/powerpoint/2010/main" val="2298972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C33E7-0CFC-4818-82FA-6C69F855EB63}"/>
              </a:ext>
            </a:extLst>
          </p:cNvPr>
          <p:cNvSpPr>
            <a:spLocks noGrp="1"/>
          </p:cNvSpPr>
          <p:nvPr>
            <p:ph type="title"/>
          </p:nvPr>
        </p:nvSpPr>
        <p:spPr>
          <a:xfrm>
            <a:off x="619932" y="395831"/>
            <a:ext cx="8107269" cy="804319"/>
          </a:xfrm>
          <a:solidFill>
            <a:schemeClr val="accent1"/>
          </a:solidFill>
        </p:spPr>
        <p:txBody>
          <a:bodyPr/>
          <a:lstStyle/>
          <a:p>
            <a:r>
              <a:rPr lang="en-US">
                <a:solidFill>
                  <a:schemeClr val="bg1"/>
                </a:solidFill>
              </a:rPr>
              <a:t>Question</a:t>
            </a:r>
          </a:p>
        </p:txBody>
      </p:sp>
      <p:sp>
        <p:nvSpPr>
          <p:cNvPr id="3" name="Content Placeholder 2">
            <a:extLst>
              <a:ext uri="{FF2B5EF4-FFF2-40B4-BE49-F238E27FC236}">
                <a16:creationId xmlns:a16="http://schemas.microsoft.com/office/drawing/2014/main" id="{D519B18A-07F7-4E63-8815-5ADAE1F72E0A}"/>
              </a:ext>
            </a:extLst>
          </p:cNvPr>
          <p:cNvSpPr>
            <a:spLocks noGrp="1"/>
          </p:cNvSpPr>
          <p:nvPr>
            <p:ph idx="1"/>
          </p:nvPr>
        </p:nvSpPr>
        <p:spPr>
          <a:xfrm>
            <a:off x="619932" y="1402733"/>
            <a:ext cx="8107269" cy="5455267"/>
          </a:xfrm>
        </p:spPr>
        <p:txBody>
          <a:bodyPr>
            <a:normAutofit/>
          </a:bodyPr>
          <a:lstStyle/>
          <a:p>
            <a:r>
              <a:rPr lang="en-US"/>
              <a:t>For an AL resident(or an IL resident in an AL facility) </a:t>
            </a:r>
            <a:r>
              <a:rPr lang="en-US" b="1" i="1"/>
              <a:t>who has had both vaccines</a:t>
            </a:r>
            <a:r>
              <a:rPr lang="en-US"/>
              <a:t>, can family members visit resident in their apartment in which they live alone or with their spouse, but family member has not been vaccinated?  </a:t>
            </a:r>
            <a:br>
              <a:rPr lang="en-US"/>
            </a:br>
            <a:endParaRPr lang="en-US"/>
          </a:p>
          <a:p>
            <a:r>
              <a:rPr lang="en-US" b="1"/>
              <a:t>Answer:</a:t>
            </a:r>
          </a:p>
          <a:p>
            <a:r>
              <a:rPr lang="en-US"/>
              <a:t>Refer to County Positivity Rate (%)</a:t>
            </a:r>
          </a:p>
          <a:p>
            <a:pPr marL="285750" indent="-285750">
              <a:buFont typeface="Arial" panose="020B0604020202020204" pitchFamily="34" charset="0"/>
              <a:buChar char="•"/>
            </a:pPr>
            <a:r>
              <a:rPr lang="en-US"/>
              <a:t>Low (&lt;5%): Visitation can happen according to the core COVID-19 Infection Prevention Policies</a:t>
            </a:r>
          </a:p>
          <a:p>
            <a:pPr marL="285750" indent="-285750">
              <a:buFont typeface="Arial" panose="020B0604020202020204" pitchFamily="34" charset="0"/>
              <a:buChar char="•"/>
            </a:pPr>
            <a:r>
              <a:rPr lang="en-US"/>
              <a:t>Medium (5-10%): Visitation can happen according to the core COVID-19 Infection Prevention Policies</a:t>
            </a:r>
          </a:p>
          <a:p>
            <a:pPr marL="285750" indent="-285750">
              <a:buFont typeface="Arial" panose="020B0604020202020204" pitchFamily="34" charset="0"/>
              <a:buChar char="•"/>
            </a:pPr>
            <a:r>
              <a:rPr lang="en-US"/>
              <a:t>High (&gt;10%): Visitation should only occur for compassionate care situations according to the core COVID-19 Infection Prevention Policies</a:t>
            </a:r>
          </a:p>
          <a:p>
            <a:endParaRPr lang="en-US"/>
          </a:p>
          <a:p>
            <a:r>
              <a:rPr lang="en-US" b="1"/>
              <a:t>Red County residents: </a:t>
            </a:r>
          </a:p>
          <a:p>
            <a:r>
              <a:rPr lang="en-US"/>
              <a:t>For ALFs with </a:t>
            </a:r>
            <a:r>
              <a:rPr lang="en-US" b="1" u="sng">
                <a:solidFill>
                  <a:srgbClr val="FF0000"/>
                </a:solidFill>
              </a:rPr>
              <a:t>&gt;75% staff AND &gt;90% residents vaccinated</a:t>
            </a:r>
            <a:r>
              <a:rPr lang="en-US" b="1">
                <a:solidFill>
                  <a:srgbClr val="FF0000"/>
                </a:solidFill>
              </a:rPr>
              <a:t>, </a:t>
            </a:r>
            <a:r>
              <a:rPr lang="en-US"/>
              <a:t>we can provide the option to allow increased indoor visitation for </a:t>
            </a:r>
            <a:r>
              <a:rPr lang="en-US" b="1" i="1"/>
              <a:t>vaccinated individuals </a:t>
            </a:r>
            <a:r>
              <a:rPr lang="en-US"/>
              <a:t>two weeks after the 75% of staff and 90% of residents received the 2nd dose of vaccine in the series. </a:t>
            </a:r>
          </a:p>
          <a:p>
            <a:pPr marL="285750" indent="-285750">
              <a:buFont typeface="Arial" panose="020B0604020202020204" pitchFamily="34" charset="0"/>
              <a:buChar char="•"/>
            </a:pPr>
            <a:r>
              <a:rPr lang="en-US"/>
              <a:t>This option for increased visitation will be available </a:t>
            </a:r>
            <a:r>
              <a:rPr lang="en-US" b="1"/>
              <a:t>even for ALFs in red counties</a:t>
            </a:r>
            <a:r>
              <a:rPr lang="en-US"/>
              <a:t>. </a:t>
            </a:r>
          </a:p>
          <a:p>
            <a:pPr marL="285750" indent="-285750">
              <a:buFont typeface="Arial" panose="020B0604020202020204" pitchFamily="34" charset="0"/>
              <a:buChar char="•"/>
            </a:pPr>
            <a:r>
              <a:rPr lang="en-US"/>
              <a:t>All other infection control measures must remain in place, including following the Core Principles of COVID-19 Infection Prevention, recommended limitations on the numbers of visitors, and visitation changes in the event of a facility outbreak. </a:t>
            </a:r>
          </a:p>
          <a:p>
            <a:endParaRPr lang="en-US"/>
          </a:p>
        </p:txBody>
      </p:sp>
    </p:spTree>
    <p:extLst>
      <p:ext uri="{BB962C8B-B14F-4D97-AF65-F5344CB8AC3E}">
        <p14:creationId xmlns:p14="http://schemas.microsoft.com/office/powerpoint/2010/main" val="252571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C33E7-0CFC-4818-82FA-6C69F855EB63}"/>
              </a:ext>
            </a:extLst>
          </p:cNvPr>
          <p:cNvSpPr>
            <a:spLocks noGrp="1"/>
          </p:cNvSpPr>
          <p:nvPr>
            <p:ph type="title"/>
          </p:nvPr>
        </p:nvSpPr>
        <p:spPr>
          <a:xfrm>
            <a:off x="416799" y="26500"/>
            <a:ext cx="8107269" cy="614946"/>
          </a:xfrm>
          <a:solidFill>
            <a:schemeClr val="accent1"/>
          </a:solidFill>
        </p:spPr>
        <p:txBody>
          <a:bodyPr>
            <a:normAutofit fontScale="90000"/>
          </a:bodyPr>
          <a:lstStyle/>
          <a:p>
            <a:r>
              <a:rPr lang="en-US">
                <a:solidFill>
                  <a:schemeClr val="bg1"/>
                </a:solidFill>
              </a:rPr>
              <a:t>Question</a:t>
            </a:r>
          </a:p>
        </p:txBody>
      </p:sp>
      <p:sp>
        <p:nvSpPr>
          <p:cNvPr id="3" name="Content Placeholder 2">
            <a:extLst>
              <a:ext uri="{FF2B5EF4-FFF2-40B4-BE49-F238E27FC236}">
                <a16:creationId xmlns:a16="http://schemas.microsoft.com/office/drawing/2014/main" id="{D519B18A-07F7-4E63-8815-5ADAE1F72E0A}"/>
              </a:ext>
            </a:extLst>
          </p:cNvPr>
          <p:cNvSpPr>
            <a:spLocks noGrp="1"/>
          </p:cNvSpPr>
          <p:nvPr>
            <p:ph idx="1"/>
          </p:nvPr>
        </p:nvSpPr>
        <p:spPr>
          <a:xfrm>
            <a:off x="416800" y="750627"/>
            <a:ext cx="8310402" cy="6107373"/>
          </a:xfrm>
        </p:spPr>
        <p:txBody>
          <a:bodyPr>
            <a:normAutofit/>
          </a:bodyPr>
          <a:lstStyle/>
          <a:p>
            <a:r>
              <a:rPr lang="en-US" sz="2000"/>
              <a:t>What length of visit is allowed in an AL facility?</a:t>
            </a:r>
          </a:p>
          <a:p>
            <a:endParaRPr lang="en-US" sz="1500"/>
          </a:p>
          <a:p>
            <a:r>
              <a:rPr lang="en-US" sz="1500" b="1"/>
              <a:t>Answer:</a:t>
            </a:r>
          </a:p>
          <a:p>
            <a:r>
              <a:rPr lang="en-US" sz="1500"/>
              <a:t>Facilities should limit the number of visitors per resident at one time and limit the total number of visitors in the facility at one time (based on the size of the building and physical space).  </a:t>
            </a:r>
          </a:p>
          <a:p>
            <a:pPr marL="1085850" lvl="1" indent="-342900">
              <a:buFont typeface="+mj-lt"/>
              <a:buAutoNum type="alphaLcPeriod"/>
            </a:pPr>
            <a:r>
              <a:rPr lang="en-US" sz="1500"/>
              <a:t>Facilities should consider scheduling visits for a specified length of time to help ensure all residents are able to receive visitors</a:t>
            </a:r>
          </a:p>
          <a:p>
            <a:pPr lvl="1" indent="0">
              <a:buNone/>
            </a:pPr>
            <a:endParaRPr lang="en-US" sz="1500"/>
          </a:p>
          <a:p>
            <a:r>
              <a:rPr lang="en-US" sz="1500" i="1"/>
              <a:t>Other Considerations:</a:t>
            </a:r>
          </a:p>
          <a:p>
            <a:r>
              <a:rPr lang="en-US" sz="1500"/>
              <a:t>Each facility should develop a limited visitation policy which addresses the following, at minimum:</a:t>
            </a:r>
          </a:p>
          <a:p>
            <a:pPr marL="285750" indent="-285750">
              <a:buFont typeface="Arial" panose="020B0604020202020204" pitchFamily="34" charset="0"/>
              <a:buChar char="•"/>
            </a:pPr>
            <a:r>
              <a:rPr lang="en-US" sz="1500"/>
              <a:t>Visitation schedule, hours, and location. </a:t>
            </a:r>
          </a:p>
          <a:p>
            <a:pPr marL="285750" indent="-285750">
              <a:buFont typeface="Arial" panose="020B0604020202020204" pitchFamily="34" charset="0"/>
              <a:buChar char="•"/>
            </a:pPr>
            <a:r>
              <a:rPr lang="en-US" sz="1500"/>
              <a:t>Number of visitors and visits. </a:t>
            </a:r>
          </a:p>
          <a:p>
            <a:pPr marL="285750" indent="-285750">
              <a:buFont typeface="Arial" panose="020B0604020202020204" pitchFamily="34" charset="0"/>
              <a:buChar char="•"/>
            </a:pPr>
            <a:r>
              <a:rPr lang="en-US" sz="1500"/>
              <a:t>By appointment only, as coordinated by the nursing home, based on their ability to manage infection control practices and proper social distancing. </a:t>
            </a:r>
          </a:p>
          <a:p>
            <a:pPr marL="285750" indent="-285750">
              <a:buFont typeface="Arial" panose="020B0604020202020204" pitchFamily="34" charset="0"/>
              <a:buChar char="•"/>
            </a:pPr>
            <a:r>
              <a:rPr lang="en-US" sz="1500"/>
              <a:t>Each facility must determine its capacity to manage limited visits, based on considerations that include, but are not limited to: </a:t>
            </a:r>
          </a:p>
          <a:p>
            <a:pPr marL="1028700" lvl="1">
              <a:buFont typeface="Arial" panose="020B0604020202020204" pitchFamily="34" charset="0"/>
              <a:buChar char="•"/>
            </a:pPr>
            <a:r>
              <a:rPr lang="en-US" sz="1500"/>
              <a:t>Staff availability to screen visitors;</a:t>
            </a:r>
          </a:p>
          <a:p>
            <a:pPr marL="1028700" lvl="1">
              <a:buFont typeface="Arial" panose="020B0604020202020204" pitchFamily="34" charset="0"/>
              <a:buChar char="•"/>
            </a:pPr>
            <a:r>
              <a:rPr lang="en-US" sz="1500"/>
              <a:t>Monitoring for visitor compliance with safe visitation practices</a:t>
            </a:r>
          </a:p>
          <a:p>
            <a:pPr marL="1028700" lvl="1">
              <a:buFont typeface="Arial" panose="020B0604020202020204" pitchFamily="34" charset="0"/>
              <a:buChar char="•"/>
            </a:pPr>
            <a:r>
              <a:rPr lang="en-US" sz="1500"/>
              <a:t>Disinfection of area between visits. </a:t>
            </a:r>
          </a:p>
        </p:txBody>
      </p:sp>
      <p:sp>
        <p:nvSpPr>
          <p:cNvPr id="4" name="Rectangle 3">
            <a:extLst>
              <a:ext uri="{FF2B5EF4-FFF2-40B4-BE49-F238E27FC236}">
                <a16:creationId xmlns:a16="http://schemas.microsoft.com/office/drawing/2014/main" id="{35053AD7-7459-4692-BDE8-0A1919F9F9F4}"/>
              </a:ext>
            </a:extLst>
          </p:cNvPr>
          <p:cNvSpPr/>
          <p:nvPr/>
        </p:nvSpPr>
        <p:spPr>
          <a:xfrm>
            <a:off x="416798" y="6308280"/>
            <a:ext cx="8566945" cy="523220"/>
          </a:xfrm>
          <a:prstGeom prst="rect">
            <a:avLst/>
          </a:prstGeom>
        </p:spPr>
        <p:txBody>
          <a:bodyPr wrap="square">
            <a:spAutoFit/>
          </a:bodyPr>
          <a:lstStyle/>
          <a:p>
            <a:r>
              <a:rPr lang="en-US" sz="1400">
                <a:hlinkClick r:id="rId2"/>
              </a:rPr>
              <a:t>https://www.cms.gov/files/document/qso-20-39-nh.pdf</a:t>
            </a:r>
            <a:endParaRPr lang="en-US" sz="1400"/>
          </a:p>
          <a:p>
            <a:r>
              <a:rPr lang="en-US" sz="1400">
                <a:hlinkClick r:id="rId3"/>
              </a:rPr>
              <a:t>https://dhhs.ne.gov/licensure/Documents/LTCCOVID19PhasingGuidance.pdf</a:t>
            </a:r>
            <a:r>
              <a:rPr lang="en-US" sz="1400"/>
              <a:t> </a:t>
            </a:r>
          </a:p>
        </p:txBody>
      </p:sp>
    </p:spTree>
    <p:extLst>
      <p:ext uri="{BB962C8B-B14F-4D97-AF65-F5344CB8AC3E}">
        <p14:creationId xmlns:p14="http://schemas.microsoft.com/office/powerpoint/2010/main" val="18891821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C33E7-0CFC-4818-82FA-6C69F855EB63}"/>
              </a:ext>
            </a:extLst>
          </p:cNvPr>
          <p:cNvSpPr>
            <a:spLocks noGrp="1"/>
          </p:cNvSpPr>
          <p:nvPr>
            <p:ph type="title"/>
          </p:nvPr>
        </p:nvSpPr>
        <p:spPr>
          <a:xfrm>
            <a:off x="619932" y="395831"/>
            <a:ext cx="8107269" cy="804319"/>
          </a:xfrm>
          <a:solidFill>
            <a:schemeClr val="accent1"/>
          </a:solidFill>
        </p:spPr>
        <p:txBody>
          <a:bodyPr/>
          <a:lstStyle/>
          <a:p>
            <a:r>
              <a:rPr lang="en-US">
                <a:solidFill>
                  <a:schemeClr val="bg1"/>
                </a:solidFill>
              </a:rPr>
              <a:t>Question</a:t>
            </a:r>
          </a:p>
        </p:txBody>
      </p:sp>
      <p:sp>
        <p:nvSpPr>
          <p:cNvPr id="3" name="Content Placeholder 2">
            <a:extLst>
              <a:ext uri="{FF2B5EF4-FFF2-40B4-BE49-F238E27FC236}">
                <a16:creationId xmlns:a16="http://schemas.microsoft.com/office/drawing/2014/main" id="{D519B18A-07F7-4E63-8815-5ADAE1F72E0A}"/>
              </a:ext>
            </a:extLst>
          </p:cNvPr>
          <p:cNvSpPr>
            <a:spLocks noGrp="1"/>
          </p:cNvSpPr>
          <p:nvPr>
            <p:ph idx="1"/>
          </p:nvPr>
        </p:nvSpPr>
        <p:spPr>
          <a:xfrm>
            <a:off x="619932" y="1457325"/>
            <a:ext cx="8107269" cy="4621955"/>
          </a:xfrm>
        </p:spPr>
        <p:txBody>
          <a:bodyPr>
            <a:normAutofit lnSpcReduction="10000"/>
          </a:bodyPr>
          <a:lstStyle/>
          <a:p>
            <a:r>
              <a:rPr lang="en-US"/>
              <a:t>Thoughts on family spending the night? </a:t>
            </a:r>
          </a:p>
          <a:p>
            <a:r>
              <a:rPr lang="en-US"/>
              <a:t>Example: A resident just went on hospice and is not imminent yet. Daughter lives in Kansas and wants to have an overnight visit.  Mom has both vaccinations. Daughter has none. </a:t>
            </a:r>
          </a:p>
          <a:p>
            <a:endParaRPr lang="en-US"/>
          </a:p>
          <a:p>
            <a:r>
              <a:rPr lang="en-US" b="1"/>
              <a:t>Answer:</a:t>
            </a:r>
          </a:p>
          <a:p>
            <a:endParaRPr lang="en-US" b="1"/>
          </a:p>
          <a:p>
            <a:r>
              <a:rPr lang="en-US"/>
              <a:t>This would be a case-by-case scenario that would need to be discussed. Please contact ICAP to review the situation and for recommendations. </a:t>
            </a:r>
          </a:p>
          <a:p>
            <a:endParaRPr lang="en-US"/>
          </a:p>
          <a:p>
            <a:r>
              <a:rPr lang="en-US"/>
              <a:t>Things to consider for an overnight visit:</a:t>
            </a:r>
          </a:p>
          <a:p>
            <a:pPr marL="285750" indent="-285750">
              <a:buFont typeface="Arial" panose="020B0604020202020204" pitchFamily="34" charset="0"/>
              <a:buChar char="•"/>
            </a:pPr>
            <a:r>
              <a:rPr lang="en-US"/>
              <a:t>Community positivity rate for the facility?</a:t>
            </a:r>
          </a:p>
          <a:p>
            <a:pPr marL="285750" indent="-285750">
              <a:buFont typeface="Arial" panose="020B0604020202020204" pitchFamily="34" charset="0"/>
              <a:buChar char="•"/>
            </a:pPr>
            <a:r>
              <a:rPr lang="en-US"/>
              <a:t>Community positive rate for the daughter’s location? </a:t>
            </a:r>
          </a:p>
          <a:p>
            <a:pPr marL="285750" indent="-285750">
              <a:buFont typeface="Arial" panose="020B0604020202020204" pitchFamily="34" charset="0"/>
              <a:buChar char="•"/>
            </a:pPr>
            <a:r>
              <a:rPr lang="en-US"/>
              <a:t>Facility zone status? </a:t>
            </a:r>
          </a:p>
          <a:p>
            <a:pPr marL="285750" indent="-285750">
              <a:buFont typeface="Arial" panose="020B0604020202020204" pitchFamily="34" charset="0"/>
              <a:buChar char="•"/>
            </a:pPr>
            <a:r>
              <a:rPr lang="en-US"/>
              <a:t>How many rooms are in the apartment/room?</a:t>
            </a:r>
          </a:p>
          <a:p>
            <a:pPr marL="1028700" lvl="1">
              <a:buFont typeface="Arial" panose="020B0604020202020204" pitchFamily="34" charset="0"/>
              <a:buChar char="•"/>
            </a:pPr>
            <a:r>
              <a:rPr lang="en-US"/>
              <a:t>Where would the daughter sleep? </a:t>
            </a:r>
          </a:p>
          <a:p>
            <a:pPr marL="285750" indent="-285750">
              <a:buFont typeface="Arial" panose="020B0604020202020204" pitchFamily="34" charset="0"/>
              <a:buChar char="•"/>
            </a:pPr>
            <a:r>
              <a:rPr lang="en-US"/>
              <a:t>Will there be mask-less contact with the resident? </a:t>
            </a:r>
          </a:p>
          <a:p>
            <a:pPr marL="285750" indent="-285750">
              <a:buFont typeface="Arial" panose="020B0604020202020204" pitchFamily="34" charset="0"/>
              <a:buChar char="•"/>
            </a:pPr>
            <a:r>
              <a:rPr lang="en-US"/>
              <a:t>Can the daughter remail socially-distanced?</a:t>
            </a:r>
          </a:p>
          <a:p>
            <a:pPr marL="285750" indent="-285750">
              <a:buFont typeface="Arial" panose="020B0604020202020204" pitchFamily="34" charset="0"/>
              <a:buChar char="•"/>
            </a:pPr>
            <a:r>
              <a:rPr lang="en-US"/>
              <a:t>Can you gray-zone the resident during/after the visit?</a:t>
            </a:r>
          </a:p>
        </p:txBody>
      </p:sp>
    </p:spTree>
    <p:extLst>
      <p:ext uri="{BB962C8B-B14F-4D97-AF65-F5344CB8AC3E}">
        <p14:creationId xmlns:p14="http://schemas.microsoft.com/office/powerpoint/2010/main" val="12181922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C33E7-0CFC-4818-82FA-6C69F855EB63}"/>
              </a:ext>
            </a:extLst>
          </p:cNvPr>
          <p:cNvSpPr>
            <a:spLocks noGrp="1"/>
          </p:cNvSpPr>
          <p:nvPr>
            <p:ph type="title"/>
          </p:nvPr>
        </p:nvSpPr>
        <p:spPr>
          <a:xfrm>
            <a:off x="619932" y="395831"/>
            <a:ext cx="8107269" cy="804319"/>
          </a:xfrm>
          <a:solidFill>
            <a:schemeClr val="accent1"/>
          </a:solidFill>
        </p:spPr>
        <p:txBody>
          <a:bodyPr/>
          <a:lstStyle/>
          <a:p>
            <a:r>
              <a:rPr lang="en-US">
                <a:solidFill>
                  <a:schemeClr val="bg1"/>
                </a:solidFill>
              </a:rPr>
              <a:t>Question</a:t>
            </a:r>
          </a:p>
        </p:txBody>
      </p:sp>
      <p:sp>
        <p:nvSpPr>
          <p:cNvPr id="3" name="Content Placeholder 2">
            <a:extLst>
              <a:ext uri="{FF2B5EF4-FFF2-40B4-BE49-F238E27FC236}">
                <a16:creationId xmlns:a16="http://schemas.microsoft.com/office/drawing/2014/main" id="{D519B18A-07F7-4E63-8815-5ADAE1F72E0A}"/>
              </a:ext>
            </a:extLst>
          </p:cNvPr>
          <p:cNvSpPr>
            <a:spLocks noGrp="1"/>
          </p:cNvSpPr>
          <p:nvPr>
            <p:ph idx="1"/>
          </p:nvPr>
        </p:nvSpPr>
        <p:spPr>
          <a:xfrm>
            <a:off x="619932" y="1352551"/>
            <a:ext cx="8107269" cy="4726730"/>
          </a:xfrm>
        </p:spPr>
        <p:txBody>
          <a:bodyPr/>
          <a:lstStyle/>
          <a:p>
            <a:r>
              <a:rPr lang="en-US"/>
              <a:t>Our facility currently only allows 2 people per visit, and both are screened at the front door.  Can they visit their loved one in the room. Everyone wearing masks.</a:t>
            </a:r>
            <a:br>
              <a:rPr lang="en-US"/>
            </a:br>
            <a:endParaRPr lang="en-US"/>
          </a:p>
          <a:p>
            <a:endParaRPr lang="en-US"/>
          </a:p>
          <a:p>
            <a:r>
              <a:rPr lang="en-US" b="1"/>
              <a:t>Answer:</a:t>
            </a:r>
          </a:p>
          <a:p>
            <a:r>
              <a:rPr lang="en-US"/>
              <a:t>Facilities should limit movement in the facility.  </a:t>
            </a:r>
          </a:p>
          <a:p>
            <a:pPr marL="1085850" lvl="1" indent="-342900">
              <a:buFont typeface="+mj-lt"/>
              <a:buAutoNum type="alphaLcPeriod"/>
            </a:pPr>
            <a:r>
              <a:rPr lang="en-US"/>
              <a:t>For example, visitors should not walk around different halls of the facility. Rather, they should </a:t>
            </a:r>
            <a:r>
              <a:rPr lang="en-US" b="1"/>
              <a:t>go directly to the resident’s room or designated visitation area. </a:t>
            </a:r>
          </a:p>
          <a:p>
            <a:pPr marL="1085850" lvl="1" indent="-342900">
              <a:buFont typeface="+mj-lt"/>
              <a:buAutoNum type="alphaLcPeriod"/>
            </a:pPr>
            <a:r>
              <a:rPr lang="en-US"/>
              <a:t>Visits for residents who share a room should not be conducted in the resident’s room.  </a:t>
            </a:r>
          </a:p>
          <a:p>
            <a:pPr marL="1085850" lvl="1" indent="-342900">
              <a:buFont typeface="+mj-lt"/>
              <a:buAutoNum type="alphaLcPeriod"/>
            </a:pPr>
            <a:endParaRPr lang="en-US"/>
          </a:p>
          <a:p>
            <a:r>
              <a:rPr lang="en-US" b="1"/>
              <a:t>***NOTE: </a:t>
            </a:r>
            <a:r>
              <a:rPr lang="en-US"/>
              <a:t>For situations where there is a roommate and the health status of the resident prevents leaving the room, facilities should attempt to enable in-room visitation while adhering to the core principles of COVID-19 infection prevention. </a:t>
            </a:r>
          </a:p>
          <a:p>
            <a:endParaRPr lang="en-US" b="1"/>
          </a:p>
        </p:txBody>
      </p:sp>
      <p:sp>
        <p:nvSpPr>
          <p:cNvPr id="4" name="Rectangle 3">
            <a:extLst>
              <a:ext uri="{FF2B5EF4-FFF2-40B4-BE49-F238E27FC236}">
                <a16:creationId xmlns:a16="http://schemas.microsoft.com/office/drawing/2014/main" id="{6A9F29F4-9B7C-43BE-A7DB-07508A605D85}"/>
              </a:ext>
            </a:extLst>
          </p:cNvPr>
          <p:cNvSpPr/>
          <p:nvPr/>
        </p:nvSpPr>
        <p:spPr>
          <a:xfrm>
            <a:off x="390093" y="6399912"/>
            <a:ext cx="8566945" cy="369332"/>
          </a:xfrm>
          <a:prstGeom prst="rect">
            <a:avLst/>
          </a:prstGeom>
        </p:spPr>
        <p:txBody>
          <a:bodyPr wrap="square">
            <a:spAutoFit/>
          </a:bodyPr>
          <a:lstStyle/>
          <a:p>
            <a:r>
              <a:rPr lang="en-US">
                <a:hlinkClick r:id="rId2"/>
              </a:rPr>
              <a:t>https://www.cms.gov/files/document/qso-20-39-nh.pdf</a:t>
            </a:r>
            <a:endParaRPr lang="en-US"/>
          </a:p>
        </p:txBody>
      </p:sp>
    </p:spTree>
    <p:extLst>
      <p:ext uri="{BB962C8B-B14F-4D97-AF65-F5344CB8AC3E}">
        <p14:creationId xmlns:p14="http://schemas.microsoft.com/office/powerpoint/2010/main" val="2201411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3AE0E73-8467-4214-9AAA-6C69697DAD9B}"/>
              </a:ext>
            </a:extLst>
          </p:cNvPr>
          <p:cNvSpPr/>
          <p:nvPr/>
        </p:nvSpPr>
        <p:spPr>
          <a:xfrm>
            <a:off x="371475" y="780190"/>
            <a:ext cx="8089639" cy="5632311"/>
          </a:xfrm>
          <a:prstGeom prst="rect">
            <a:avLst/>
          </a:prstGeom>
        </p:spPr>
        <p:txBody>
          <a:bodyPr wrap="square">
            <a:spAutoFit/>
          </a:bodyPr>
          <a:lstStyle/>
          <a:p>
            <a:pPr fontAlgn="base"/>
            <a:r>
              <a:rPr lang="en-US">
                <a:solidFill>
                  <a:srgbClr val="000000"/>
                </a:solidFill>
                <a:latin typeface="Calibri" panose="020F0502020204030204" pitchFamily="34" charset="0"/>
              </a:rPr>
              <a:t>Panelists today are:​</a:t>
            </a:r>
            <a:endParaRPr lang="en-US">
              <a:solidFill>
                <a:srgbClr val="000000"/>
              </a:solidFill>
              <a:latin typeface="Segoe UI" panose="020B0502040204020203" pitchFamily="34" charset="0"/>
            </a:endParaRPr>
          </a:p>
          <a:p>
            <a:pPr fontAlgn="base"/>
            <a:r>
              <a:rPr lang="en-US">
                <a:solidFill>
                  <a:srgbClr val="000000"/>
                </a:solidFill>
                <a:latin typeface="Calibri" panose="020F0502020204030204" pitchFamily="34" charset="0"/>
              </a:rPr>
              <a:t>​</a:t>
            </a:r>
            <a:endParaRPr lang="en-US">
              <a:solidFill>
                <a:srgbClr val="000000"/>
              </a:solidFill>
              <a:latin typeface="Segoe UI" panose="020B0502040204020203" pitchFamily="34" charset="0"/>
            </a:endParaRPr>
          </a:p>
          <a:p>
            <a:pPr fontAlgn="base"/>
            <a:r>
              <a:rPr lang="en-US">
                <a:solidFill>
                  <a:srgbClr val="000000"/>
                </a:solidFill>
                <a:latin typeface="Calibri" panose="020F0502020204030204" pitchFamily="34" charset="0"/>
              </a:rPr>
              <a:t>​</a:t>
            </a:r>
            <a:endParaRPr lang="en-US">
              <a:solidFill>
                <a:srgbClr val="000000"/>
              </a:solidFill>
              <a:latin typeface="Segoe UI" panose="020B0502040204020203" pitchFamily="34" charset="0"/>
            </a:endParaRPr>
          </a:p>
          <a:p>
            <a:pPr fontAlgn="base"/>
            <a:r>
              <a:rPr lang="en-US">
                <a:solidFill>
                  <a:srgbClr val="000000"/>
                </a:solidFill>
                <a:latin typeface="Calibri" panose="020F0502020204030204" pitchFamily="34" charset="0"/>
              </a:rPr>
              <a:t>​</a:t>
            </a:r>
            <a:endParaRPr lang="en-US">
              <a:solidFill>
                <a:srgbClr val="000000"/>
              </a:solidFill>
              <a:latin typeface="Segoe UI" panose="020B0502040204020203" pitchFamily="34" charset="0"/>
            </a:endParaRPr>
          </a:p>
          <a:p>
            <a:pPr fontAlgn="base"/>
            <a:r>
              <a:rPr lang="en-US">
                <a:solidFill>
                  <a:srgbClr val="000000"/>
                </a:solidFill>
                <a:latin typeface="Calibri" panose="020F0502020204030204" pitchFamily="34" charset="0"/>
              </a:rPr>
              <a:t>​</a:t>
            </a:r>
            <a:endParaRPr lang="en-US">
              <a:solidFill>
                <a:srgbClr val="000000"/>
              </a:solidFill>
              <a:latin typeface="Segoe UI" panose="020B0502040204020203" pitchFamily="34" charset="0"/>
            </a:endParaRPr>
          </a:p>
          <a:p>
            <a:pPr fontAlgn="base"/>
            <a:r>
              <a:rPr lang="en-US">
                <a:solidFill>
                  <a:srgbClr val="000000"/>
                </a:solidFill>
                <a:latin typeface="Calibri" panose="020F0502020204030204" pitchFamily="34" charset="0"/>
              </a:rPr>
              <a:t>​</a:t>
            </a:r>
            <a:endParaRPr lang="en-US">
              <a:solidFill>
                <a:srgbClr val="000000"/>
              </a:solidFill>
              <a:latin typeface="Segoe UI" panose="020B0502040204020203" pitchFamily="34" charset="0"/>
            </a:endParaRPr>
          </a:p>
          <a:p>
            <a:pPr fontAlgn="base"/>
            <a:r>
              <a:rPr lang="en-US">
                <a:solidFill>
                  <a:srgbClr val="000000"/>
                </a:solidFill>
                <a:latin typeface="Calibri" panose="020F0502020204030204" pitchFamily="34" charset="0"/>
              </a:rPr>
              <a:t>​</a:t>
            </a:r>
            <a:endParaRPr lang="en-US">
              <a:solidFill>
                <a:srgbClr val="000000"/>
              </a:solidFill>
              <a:latin typeface="Segoe UI" panose="020B0502040204020203" pitchFamily="34" charset="0"/>
            </a:endParaRPr>
          </a:p>
          <a:p>
            <a:pPr fontAlgn="base"/>
            <a:r>
              <a:rPr lang="en-US">
                <a:solidFill>
                  <a:srgbClr val="000000"/>
                </a:solidFill>
                <a:latin typeface="Calibri" panose="020F0502020204030204" pitchFamily="34" charset="0"/>
              </a:rPr>
              <a:t>​</a:t>
            </a:r>
            <a:endParaRPr lang="en-US">
              <a:solidFill>
                <a:srgbClr val="000000"/>
              </a:solidFill>
              <a:latin typeface="Segoe UI" panose="020B0502040204020203" pitchFamily="34" charset="0"/>
            </a:endParaRPr>
          </a:p>
          <a:p>
            <a:pPr fontAlgn="base"/>
            <a:r>
              <a:rPr lang="en-US">
                <a:solidFill>
                  <a:srgbClr val="000000"/>
                </a:solidFill>
                <a:latin typeface="Calibri" panose="020F0502020204030204" pitchFamily="34" charset="0"/>
              </a:rPr>
              <a:t>​</a:t>
            </a:r>
            <a:endParaRPr lang="en-US">
              <a:solidFill>
                <a:srgbClr val="000000"/>
              </a:solidFill>
              <a:latin typeface="Segoe UI" panose="020B0502040204020203" pitchFamily="34" charset="0"/>
            </a:endParaRPr>
          </a:p>
          <a:p>
            <a:pPr fontAlgn="base"/>
            <a:r>
              <a:rPr lang="en-US">
                <a:solidFill>
                  <a:srgbClr val="000000"/>
                </a:solidFill>
                <a:latin typeface="Calibri" panose="020F0502020204030204" pitchFamily="34" charset="0"/>
              </a:rPr>
              <a:t>​</a:t>
            </a:r>
            <a:endParaRPr lang="en-US">
              <a:solidFill>
                <a:srgbClr val="000000"/>
              </a:solidFill>
              <a:latin typeface="Segoe UI" panose="020B0502040204020203" pitchFamily="34" charset="0"/>
            </a:endParaRPr>
          </a:p>
          <a:p>
            <a:pPr fontAlgn="base"/>
            <a:r>
              <a:rPr lang="en-US">
                <a:solidFill>
                  <a:srgbClr val="000000"/>
                </a:solidFill>
                <a:latin typeface="Calibri" panose="020F0502020204030204" pitchFamily="34" charset="0"/>
              </a:rPr>
              <a:t>​</a:t>
            </a:r>
            <a:endParaRPr lang="en-US">
              <a:solidFill>
                <a:srgbClr val="000000"/>
              </a:solidFill>
              <a:latin typeface="Segoe UI" panose="020B0502040204020203" pitchFamily="34" charset="0"/>
            </a:endParaRPr>
          </a:p>
          <a:p>
            <a:pPr fontAlgn="base"/>
            <a:r>
              <a:rPr lang="en-US">
                <a:solidFill>
                  <a:srgbClr val="000000"/>
                </a:solidFill>
                <a:latin typeface="Calibri" panose="020F0502020204030204" pitchFamily="34" charset="0"/>
              </a:rPr>
              <a:t>​</a:t>
            </a:r>
            <a:endParaRPr lang="en-US">
              <a:solidFill>
                <a:srgbClr val="000000"/>
              </a:solidFill>
              <a:latin typeface="Segoe UI" panose="020B0502040204020203" pitchFamily="34" charset="0"/>
            </a:endParaRPr>
          </a:p>
          <a:p>
            <a:pPr fontAlgn="base"/>
            <a:r>
              <a:rPr lang="en-US">
                <a:solidFill>
                  <a:srgbClr val="000000"/>
                </a:solidFill>
                <a:latin typeface="Calibri" panose="020F0502020204030204" pitchFamily="34" charset="0"/>
              </a:rPr>
              <a:t>Slides and a recording of this presentation will be available on the ICAP website:​</a:t>
            </a:r>
            <a:endParaRPr lang="en-US">
              <a:solidFill>
                <a:srgbClr val="000000"/>
              </a:solidFill>
              <a:latin typeface="Segoe UI" panose="020B0502040204020203" pitchFamily="34" charset="0"/>
            </a:endParaRPr>
          </a:p>
          <a:p>
            <a:pPr fontAlgn="base"/>
            <a:r>
              <a:rPr lang="en-US">
                <a:solidFill>
                  <a:srgbClr val="000000"/>
                </a:solidFill>
                <a:latin typeface="Calibri" panose="020F0502020204030204" pitchFamily="34" charset="0"/>
              </a:rPr>
              <a:t>       </a:t>
            </a:r>
            <a:r>
              <a:rPr lang="en-US" u="sng">
                <a:solidFill>
                  <a:srgbClr val="002957"/>
                </a:solidFill>
                <a:latin typeface="Calibri" panose="020F0502020204030204" pitchFamily="34" charset="0"/>
                <a:hlinkClick r:id="rId3"/>
              </a:rPr>
              <a:t>https://icap.nebraskamed.com/covid-19-webinars/</a:t>
            </a:r>
            <a:r>
              <a:rPr lang="en-US">
                <a:solidFill>
                  <a:srgbClr val="000000"/>
                </a:solidFill>
                <a:latin typeface="Calibri" panose="020F0502020204030204" pitchFamily="34" charset="0"/>
              </a:rPr>
              <a:t>​</a:t>
            </a:r>
            <a:endParaRPr lang="en-US">
              <a:solidFill>
                <a:srgbClr val="000000"/>
              </a:solidFill>
              <a:latin typeface="Segoe UI" panose="020B0502040204020203" pitchFamily="34" charset="0"/>
            </a:endParaRPr>
          </a:p>
          <a:p>
            <a:pPr fontAlgn="base"/>
            <a:r>
              <a:rPr lang="en-US">
                <a:solidFill>
                  <a:srgbClr val="000000"/>
                </a:solidFill>
                <a:latin typeface="Calibri" panose="020F0502020204030204" pitchFamily="34" charset="0"/>
              </a:rPr>
              <a:t>​</a:t>
            </a:r>
            <a:endParaRPr lang="en-US">
              <a:solidFill>
                <a:srgbClr val="000000"/>
              </a:solidFill>
              <a:latin typeface="Segoe UI" panose="020B0502040204020203" pitchFamily="34" charset="0"/>
            </a:endParaRPr>
          </a:p>
          <a:p>
            <a:pPr fontAlgn="base"/>
            <a:r>
              <a:rPr lang="en-US">
                <a:solidFill>
                  <a:srgbClr val="000000"/>
                </a:solidFill>
                <a:latin typeface="Calibri" panose="020F0502020204030204" pitchFamily="34" charset="0"/>
              </a:rPr>
              <a:t>Use the Q&amp;A box in the webinar platform to type a question. Questions will be read aloud by the moderator.​</a:t>
            </a:r>
            <a:endParaRPr lang="en-US">
              <a:solidFill>
                <a:srgbClr val="000000"/>
              </a:solidFill>
              <a:latin typeface="Segoe UI" panose="020B0502040204020203" pitchFamily="34" charset="0"/>
            </a:endParaRPr>
          </a:p>
          <a:p>
            <a:pPr fontAlgn="base"/>
            <a:r>
              <a:rPr lang="en-US">
                <a:solidFill>
                  <a:srgbClr val="000000"/>
                </a:solidFill>
                <a:latin typeface="Calibri" panose="020F0502020204030204" pitchFamily="34" charset="0"/>
              </a:rPr>
              <a:t>If your question is not answered during the webinar, please either e-mail it to NE ICAP or call during our office hours to speak with one of our IPs.​</a:t>
            </a:r>
            <a:endParaRPr lang="en-US">
              <a:solidFill>
                <a:srgbClr val="000000"/>
              </a:solidFill>
              <a:latin typeface="Segoe UI" panose="020B0502040204020203" pitchFamily="34" charset="0"/>
            </a:endParaRPr>
          </a:p>
          <a:p>
            <a:pPr fontAlgn="base"/>
            <a:r>
              <a:rPr lang="en-US">
                <a:solidFill>
                  <a:srgbClr val="000000"/>
                </a:solidFill>
                <a:latin typeface="Calibri" panose="020F0502020204030204" pitchFamily="34" charset="0"/>
              </a:rPr>
              <a:t>​</a:t>
            </a:r>
            <a:endParaRPr lang="en-US" b="0" i="0">
              <a:solidFill>
                <a:srgbClr val="000000"/>
              </a:solidFill>
              <a:effectLst/>
              <a:latin typeface="Segoe UI" panose="020B0502040204020203" pitchFamily="34" charset="0"/>
            </a:endParaRPr>
          </a:p>
        </p:txBody>
      </p:sp>
      <p:pic>
        <p:nvPicPr>
          <p:cNvPr id="2050" name="Picture 1"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0855" y="6115612"/>
            <a:ext cx="1380706" cy="589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0021" y="286294"/>
            <a:ext cx="8963890" cy="491273"/>
          </a:xfrm>
        </p:spPr>
        <p:txBody>
          <a:bodyPr>
            <a:noAutofit/>
          </a:bodyPr>
          <a:lstStyle/>
          <a:p>
            <a:pPr algn="ctr"/>
            <a:r>
              <a:rPr lang="en-US"/>
              <a:t>Presentation Information:</a:t>
            </a:r>
            <a:r>
              <a:rPr lang="en-US" b="0"/>
              <a:t>​</a:t>
            </a:r>
            <a:endParaRPr lang="en-US" sz="4400">
              <a:latin typeface="+mj-lt"/>
            </a:endParaRPr>
          </a:p>
        </p:txBody>
      </p:sp>
      <p:graphicFrame>
        <p:nvGraphicFramePr>
          <p:cNvPr id="5" name="Table 4"/>
          <p:cNvGraphicFramePr>
            <a:graphicFrameLocks noGrp="1"/>
          </p:cNvGraphicFramePr>
          <p:nvPr>
            <p:extLst>
              <p:ext uri="{D42A27DB-BD31-4B8C-83A1-F6EECF244321}">
                <p14:modId xmlns:p14="http://schemas.microsoft.com/office/powerpoint/2010/main" val="1965985871"/>
              </p:ext>
            </p:extLst>
          </p:nvPr>
        </p:nvGraphicFramePr>
        <p:xfrm>
          <a:off x="740248" y="1369086"/>
          <a:ext cx="5949317" cy="2410143"/>
        </p:xfrm>
        <a:graphic>
          <a:graphicData uri="http://schemas.openxmlformats.org/drawingml/2006/table">
            <a:tbl>
              <a:tblPr firstRow="1" firstCol="1" bandRow="1">
                <a:tableStyleId>{5C22544A-7EE6-4342-B048-85BDC9FD1C3A}</a:tableStyleId>
              </a:tblPr>
              <a:tblGrid>
                <a:gridCol w="2849732">
                  <a:extLst>
                    <a:ext uri="{9D8B030D-6E8A-4147-A177-3AD203B41FA5}">
                      <a16:colId xmlns:a16="http://schemas.microsoft.com/office/drawing/2014/main" val="2751445748"/>
                    </a:ext>
                  </a:extLst>
                </a:gridCol>
                <a:gridCol w="3099585">
                  <a:extLst>
                    <a:ext uri="{9D8B030D-6E8A-4147-A177-3AD203B41FA5}">
                      <a16:colId xmlns:a16="http://schemas.microsoft.com/office/drawing/2014/main" val="2640647698"/>
                    </a:ext>
                  </a:extLst>
                </a:gridCol>
              </a:tblGrid>
              <a:tr h="122180">
                <a:tc>
                  <a:txBody>
                    <a:bodyPr/>
                    <a:lstStyle/>
                    <a:p>
                      <a:pPr marL="0" marR="0">
                        <a:lnSpc>
                          <a:spcPct val="107000"/>
                        </a:lnSpc>
                        <a:spcBef>
                          <a:spcPts val="0"/>
                        </a:spcBef>
                        <a:spcAft>
                          <a:spcPts val="0"/>
                        </a:spcAft>
                      </a:pPr>
                      <a:r>
                        <a:rPr lang="en-US" sz="1400" b="0">
                          <a:solidFill>
                            <a:schemeClr val="tx1"/>
                          </a:solidFill>
                          <a:effectLst/>
                        </a:rPr>
                        <a:t>Dr. Salman Ashraf	</a:t>
                      </a:r>
                      <a:endParaRPr lang="en-US"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07000"/>
                        </a:lnSpc>
                        <a:spcBef>
                          <a:spcPts val="0"/>
                        </a:spcBef>
                        <a:spcAft>
                          <a:spcPts val="0"/>
                        </a:spcAft>
                      </a:pPr>
                      <a:r>
                        <a:rPr lang="en-US" sz="1400" b="0">
                          <a:solidFill>
                            <a:schemeClr val="tx1"/>
                          </a:solidFill>
                          <a:effectLst/>
                          <a:hlinkClick r:id="rId5"/>
                        </a:rPr>
                        <a:t>salman.ashraf@unmc.edu</a:t>
                      </a:r>
                      <a:r>
                        <a:rPr lang="en-US" sz="1400" b="0">
                          <a:solidFill>
                            <a:schemeClr val="tx1"/>
                          </a:solidFill>
                          <a:effectLst/>
                        </a:rPr>
                        <a:t> </a:t>
                      </a:r>
                      <a:endParaRPr lang="en-US"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807458611"/>
                  </a:ext>
                </a:extLst>
              </a:tr>
              <a:tr h="122180">
                <a:tc>
                  <a:txBody>
                    <a:bodyPr/>
                    <a:lstStyle/>
                    <a:p>
                      <a:pPr marL="0" marR="0">
                        <a:lnSpc>
                          <a:spcPct val="107000"/>
                        </a:lnSpc>
                        <a:spcBef>
                          <a:spcPts val="0"/>
                        </a:spcBef>
                        <a:spcAft>
                          <a:spcPts val="0"/>
                        </a:spcAft>
                      </a:pPr>
                      <a:r>
                        <a:rPr lang="en-US" sz="1400" b="0">
                          <a:solidFill>
                            <a:schemeClr val="tx1"/>
                          </a:solidFill>
                          <a:effectLst/>
                        </a:rPr>
                        <a:t>Kate Tyner, RN, BSN, CIC</a:t>
                      </a:r>
                      <a:endParaRPr lang="en-US"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07000"/>
                        </a:lnSpc>
                        <a:spcBef>
                          <a:spcPts val="0"/>
                        </a:spcBef>
                        <a:spcAft>
                          <a:spcPts val="0"/>
                        </a:spcAft>
                      </a:pPr>
                      <a:r>
                        <a:rPr lang="en-US" sz="1400" b="0">
                          <a:solidFill>
                            <a:schemeClr val="tx1"/>
                          </a:solidFill>
                          <a:effectLst/>
                          <a:hlinkClick r:id="rId6"/>
                        </a:rPr>
                        <a:t>ltyner@nebraskamed.com</a:t>
                      </a:r>
                      <a:r>
                        <a:rPr lang="en-US" sz="1400" b="0">
                          <a:solidFill>
                            <a:schemeClr val="tx1"/>
                          </a:solidFill>
                          <a:effectLst/>
                        </a:rPr>
                        <a:t> </a:t>
                      </a:r>
                      <a:endParaRPr lang="en-US"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847319896"/>
                  </a:ext>
                </a:extLst>
              </a:tr>
              <a:tr h="122180">
                <a:tc>
                  <a:txBody>
                    <a:bodyPr/>
                    <a:lstStyle/>
                    <a:p>
                      <a:pPr marL="0" marR="0">
                        <a:lnSpc>
                          <a:spcPct val="107000"/>
                        </a:lnSpc>
                        <a:spcBef>
                          <a:spcPts val="0"/>
                        </a:spcBef>
                        <a:spcAft>
                          <a:spcPts val="0"/>
                        </a:spcAft>
                      </a:pPr>
                      <a:r>
                        <a:rPr lang="en-US" sz="1400" b="0">
                          <a:solidFill>
                            <a:schemeClr val="tx1"/>
                          </a:solidFill>
                          <a:effectLst/>
                        </a:rPr>
                        <a:t>Margaret Drake, MT(ASCP),CIC</a:t>
                      </a:r>
                      <a:endParaRPr lang="en-US"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07000"/>
                        </a:lnSpc>
                        <a:spcBef>
                          <a:spcPts val="0"/>
                        </a:spcBef>
                        <a:spcAft>
                          <a:spcPts val="0"/>
                        </a:spcAft>
                      </a:pPr>
                      <a:r>
                        <a:rPr lang="en-US" sz="1400" b="0">
                          <a:solidFill>
                            <a:schemeClr val="tx1"/>
                          </a:solidFill>
                          <a:effectLst/>
                          <a:hlinkClick r:id="rId7"/>
                        </a:rPr>
                        <a:t>Margaret.Drake@Nebraska.gov</a:t>
                      </a:r>
                      <a:r>
                        <a:rPr lang="en-US" sz="1400" b="0">
                          <a:solidFill>
                            <a:schemeClr val="tx1"/>
                          </a:solidFill>
                          <a:effectLst/>
                        </a:rPr>
                        <a:t>  ​ </a:t>
                      </a:r>
                      <a:endParaRPr lang="en-US"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362667883"/>
                  </a:ext>
                </a:extLst>
              </a:tr>
              <a:tr h="122180">
                <a:tc>
                  <a:txBody>
                    <a:bodyPr/>
                    <a:lstStyle/>
                    <a:p>
                      <a:pPr marL="0" marR="0">
                        <a:lnSpc>
                          <a:spcPct val="107000"/>
                        </a:lnSpc>
                        <a:spcBef>
                          <a:spcPts val="0"/>
                        </a:spcBef>
                        <a:spcAft>
                          <a:spcPts val="0"/>
                        </a:spcAft>
                      </a:pPr>
                      <a:r>
                        <a:rPr lang="en-US" sz="1400" b="0">
                          <a:solidFill>
                            <a:schemeClr val="tx1"/>
                          </a:solidFill>
                          <a:effectLst/>
                        </a:rPr>
                        <a:t>Sarah Stream, MPH, CDA, FADAA</a:t>
                      </a:r>
                    </a:p>
                    <a:p>
                      <a:pPr marL="0" marR="0">
                        <a:lnSpc>
                          <a:spcPct val="107000"/>
                        </a:lnSpc>
                        <a:spcBef>
                          <a:spcPts val="0"/>
                        </a:spcBef>
                        <a:spcAft>
                          <a:spcPts val="0"/>
                        </a:spcAft>
                      </a:pPr>
                      <a:r>
                        <a:rPr lang="en-US" sz="1400" b="0">
                          <a:solidFill>
                            <a:schemeClr val="tx1"/>
                          </a:solidFill>
                          <a:effectLst/>
                        </a:rPr>
                        <a:t>Karen Amsberry, MSN, RN</a:t>
                      </a:r>
                      <a:endParaRPr lang="en-US"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07000"/>
                        </a:lnSpc>
                        <a:spcBef>
                          <a:spcPts val="0"/>
                        </a:spcBef>
                        <a:spcAft>
                          <a:spcPts val="0"/>
                        </a:spcAft>
                      </a:pPr>
                      <a:r>
                        <a:rPr lang="en-US" sz="1400" b="0">
                          <a:solidFill>
                            <a:schemeClr val="tx1"/>
                          </a:solidFill>
                          <a:effectLst/>
                          <a:hlinkClick r:id="rId8">
                            <a:extLst>
                              <a:ext uri="{A12FA001-AC4F-418D-AE19-62706E023703}">
                                <ahyp:hlinkClr xmlns:ahyp="http://schemas.microsoft.com/office/drawing/2018/hyperlinkcolor" val="tx"/>
                              </a:ext>
                            </a:extLst>
                          </a:hlinkClick>
                        </a:rPr>
                        <a:t>sstream@nebraskamed.com</a:t>
                      </a:r>
                      <a:endParaRPr lang="en-US" sz="1400" b="0">
                        <a:solidFill>
                          <a:schemeClr val="tx1"/>
                        </a:solidFill>
                        <a:effectLst/>
                        <a:hlinkClick r:id="rId8"/>
                      </a:endParaRPr>
                    </a:p>
                    <a:p>
                      <a:pPr marL="0" marR="0">
                        <a:lnSpc>
                          <a:spcPct val="107000"/>
                        </a:lnSpc>
                        <a:spcBef>
                          <a:spcPts val="0"/>
                        </a:spcBef>
                        <a:spcAft>
                          <a:spcPts val="0"/>
                        </a:spcAft>
                      </a:pPr>
                      <a:r>
                        <a:rPr lang="en-US" sz="1400" b="0">
                          <a:solidFill>
                            <a:schemeClr val="tx1"/>
                          </a:solidFill>
                          <a:effectLst/>
                          <a:hlinkClick r:id="rId8">
                            <a:extLst>
                              <a:ext uri="{A12FA001-AC4F-418D-AE19-62706E023703}">
                                <ahyp:hlinkClr xmlns:ahyp="http://schemas.microsoft.com/office/drawing/2018/hyperlinkcolor" val="tx"/>
                              </a:ext>
                            </a:extLst>
                          </a:hlinkClick>
                        </a:rPr>
                        <a:t>kamsberry@nebraskamed.com</a:t>
                      </a:r>
                      <a:r>
                        <a:rPr lang="en-US" sz="1400" b="0">
                          <a:solidFill>
                            <a:schemeClr val="tx1"/>
                          </a:solidFill>
                          <a:effectLst/>
                        </a:rPr>
                        <a:t> </a:t>
                      </a:r>
                      <a:endParaRPr lang="en-US"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897985668"/>
                  </a:ext>
                </a:extLst>
              </a:tr>
              <a:tr h="122180">
                <a:tc>
                  <a:txBody>
                    <a:bodyPr/>
                    <a:lstStyle/>
                    <a:p>
                      <a:pPr marL="0" marR="0">
                        <a:lnSpc>
                          <a:spcPct val="107000"/>
                        </a:lnSpc>
                        <a:spcBef>
                          <a:spcPts val="0"/>
                        </a:spcBef>
                        <a:spcAft>
                          <a:spcPts val="0"/>
                        </a:spcAft>
                      </a:pPr>
                      <a:r>
                        <a:rPr lang="en-US" sz="1400" b="0">
                          <a:solidFill>
                            <a:schemeClr val="tx1"/>
                          </a:solidFill>
                          <a:effectLst/>
                        </a:rPr>
                        <a:t>Lacey Pavlovsky, RN, MSN, CIC</a:t>
                      </a:r>
                      <a:endParaRPr lang="en-US"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07000"/>
                        </a:lnSpc>
                        <a:spcBef>
                          <a:spcPts val="0"/>
                        </a:spcBef>
                        <a:spcAft>
                          <a:spcPts val="0"/>
                        </a:spcAft>
                      </a:pPr>
                      <a:r>
                        <a:rPr lang="en-US" sz="1400" b="0">
                          <a:solidFill>
                            <a:schemeClr val="tx1"/>
                          </a:solidFill>
                          <a:effectLst/>
                          <a:hlinkClick r:id="rId9"/>
                        </a:rPr>
                        <a:t>lpavlovsky@nebraskamed.com</a:t>
                      </a:r>
                      <a:r>
                        <a:rPr lang="en-US" sz="1400" b="0">
                          <a:solidFill>
                            <a:schemeClr val="tx1"/>
                          </a:solidFill>
                          <a:effectLst/>
                        </a:rPr>
                        <a:t> </a:t>
                      </a:r>
                      <a:endParaRPr lang="en-US"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238086810"/>
                  </a:ext>
                </a:extLst>
              </a:tr>
              <a:tr h="145707">
                <a:tc>
                  <a:txBody>
                    <a:bodyPr/>
                    <a:lstStyle/>
                    <a:p>
                      <a:pPr marL="0" marR="0">
                        <a:lnSpc>
                          <a:spcPct val="107000"/>
                        </a:lnSpc>
                        <a:spcBef>
                          <a:spcPts val="0"/>
                        </a:spcBef>
                        <a:spcAft>
                          <a:spcPts val="0"/>
                        </a:spcAft>
                      </a:pPr>
                      <a:r>
                        <a:rPr lang="en-US" sz="1400" b="0">
                          <a:solidFill>
                            <a:schemeClr val="tx1"/>
                          </a:solidFill>
                          <a:effectLst/>
                          <a:latin typeface="Calibri"/>
                          <a:ea typeface="Calibri" panose="020F0502020204030204" pitchFamily="34" charset="0"/>
                          <a:cs typeface="Times New Roman"/>
                        </a:rPr>
                        <a:t>Dan German</a:t>
                      </a:r>
                    </a:p>
                  </a:txBody>
                  <a:tcPr marL="68580" marR="68580" marT="0" marB="0">
                    <a:noFill/>
                  </a:tcPr>
                </a:tc>
                <a:tc>
                  <a:txBody>
                    <a:bodyPr/>
                    <a:lstStyle/>
                    <a:p>
                      <a:pPr marL="0" marR="0">
                        <a:lnSpc>
                          <a:spcPct val="107000"/>
                        </a:lnSpc>
                        <a:spcBef>
                          <a:spcPts val="0"/>
                        </a:spcBef>
                        <a:spcAft>
                          <a:spcPts val="0"/>
                        </a:spcAft>
                      </a:pPr>
                      <a:r>
                        <a:rPr lang="en-US" sz="1400" b="0">
                          <a:solidFill>
                            <a:schemeClr val="tx1"/>
                          </a:solidFill>
                          <a:effectLst/>
                          <a:latin typeface="+mn-lt"/>
                          <a:ea typeface="Calibri" panose="020F0502020204030204" pitchFamily="34" charset="0"/>
                          <a:cs typeface="Times New Roman"/>
                          <a:hlinkClick r:id="rId10"/>
                        </a:rPr>
                        <a:t>dgerman@nebraskamed.com</a:t>
                      </a:r>
                      <a:r>
                        <a:rPr lang="en-US" sz="1400" b="0">
                          <a:solidFill>
                            <a:schemeClr val="tx1"/>
                          </a:solidFill>
                          <a:effectLst/>
                          <a:latin typeface="+mn-lt"/>
                          <a:ea typeface="Calibri" panose="020F0502020204030204" pitchFamily="34" charset="0"/>
                          <a:cs typeface="Times New Roman"/>
                        </a:rPr>
                        <a:t> </a:t>
                      </a:r>
                      <a:endParaRPr lang="en-US" sz="1400" b="0">
                        <a:solidFill>
                          <a:schemeClr val="tx1"/>
                        </a:solidFill>
                        <a:effectLst/>
                        <a:latin typeface="Calibri"/>
                        <a:ea typeface="Calibri" panose="020F0502020204030204" pitchFamily="34" charset="0"/>
                        <a:cs typeface="Times New Roman"/>
                      </a:endParaRPr>
                    </a:p>
                  </a:txBody>
                  <a:tcPr marL="68580" marR="68580" marT="0" marB="0">
                    <a:noFill/>
                  </a:tcPr>
                </a:tc>
                <a:extLst>
                  <a:ext uri="{0D108BD9-81ED-4DB2-BD59-A6C34878D82A}">
                    <a16:rowId xmlns:a16="http://schemas.microsoft.com/office/drawing/2014/main" val="911677149"/>
                  </a:ext>
                </a:extLst>
              </a:tr>
              <a:tr h="145707">
                <a:tc>
                  <a:txBody>
                    <a:bodyPr/>
                    <a:lstStyle/>
                    <a:p>
                      <a:pPr marL="0" marR="0">
                        <a:lnSpc>
                          <a:spcPct val="107000"/>
                        </a:lnSpc>
                        <a:spcBef>
                          <a:spcPts val="0"/>
                        </a:spcBef>
                        <a:spcAft>
                          <a:spcPts val="0"/>
                        </a:spcAft>
                      </a:pPr>
                      <a:r>
                        <a:rPr lang="en-US" sz="1400" b="0">
                          <a:solidFill>
                            <a:schemeClr val="tx1"/>
                          </a:solidFill>
                          <a:effectLst/>
                          <a:latin typeface="Calibri"/>
                          <a:ea typeface="Calibri" panose="020F0502020204030204" pitchFamily="34" charset="0"/>
                          <a:cs typeface="Times New Roman"/>
                        </a:rPr>
                        <a:t>Becky Wisell</a:t>
                      </a:r>
                    </a:p>
                  </a:txBody>
                  <a:tcPr marL="68580" marR="68580" marT="0" marB="0">
                    <a:noFill/>
                  </a:tcPr>
                </a:tc>
                <a:tc>
                  <a:txBody>
                    <a:bodyPr/>
                    <a:lstStyle/>
                    <a:p>
                      <a:pPr marL="0" marR="0">
                        <a:lnSpc>
                          <a:spcPct val="107000"/>
                        </a:lnSpc>
                        <a:spcBef>
                          <a:spcPts val="0"/>
                        </a:spcBef>
                        <a:spcAft>
                          <a:spcPts val="0"/>
                        </a:spcAft>
                      </a:pPr>
                      <a:r>
                        <a:rPr lang="en-US" sz="1400" b="0">
                          <a:solidFill>
                            <a:schemeClr val="tx1"/>
                          </a:solidFill>
                          <a:effectLst/>
                          <a:latin typeface="+mn-lt"/>
                          <a:ea typeface="Calibri" panose="020F0502020204030204" pitchFamily="34" charset="0"/>
                          <a:cs typeface="Times New Roman"/>
                          <a:hlinkClick r:id="rId11"/>
                        </a:rPr>
                        <a:t>Becky.Wisell@nebraska.gov</a:t>
                      </a:r>
                      <a:r>
                        <a:rPr lang="en-US" sz="1400" b="0">
                          <a:solidFill>
                            <a:schemeClr val="tx1"/>
                          </a:solidFill>
                          <a:effectLst/>
                          <a:latin typeface="+mn-lt"/>
                          <a:ea typeface="Calibri" panose="020F0502020204030204" pitchFamily="34" charset="0"/>
                          <a:cs typeface="Times New Roman"/>
                        </a:rPr>
                        <a:t> </a:t>
                      </a:r>
                      <a:endParaRPr lang="en-US" sz="1400" b="0">
                        <a:solidFill>
                          <a:schemeClr val="tx1"/>
                        </a:solidFill>
                        <a:effectLst/>
                        <a:latin typeface="Calibri"/>
                        <a:ea typeface="Calibri" panose="020F0502020204030204" pitchFamily="34" charset="0"/>
                        <a:cs typeface="Times New Roman"/>
                      </a:endParaRPr>
                    </a:p>
                  </a:txBody>
                  <a:tcPr marL="68580" marR="68580" marT="0" marB="0">
                    <a:noFill/>
                  </a:tcPr>
                </a:tc>
                <a:extLst>
                  <a:ext uri="{0D108BD9-81ED-4DB2-BD59-A6C34878D82A}">
                    <a16:rowId xmlns:a16="http://schemas.microsoft.com/office/drawing/2014/main" val="379588313"/>
                  </a:ext>
                </a:extLst>
              </a:tr>
              <a:tr h="145707">
                <a:tc>
                  <a:txBody>
                    <a:bodyPr/>
                    <a:lstStyle/>
                    <a:p>
                      <a:pPr marL="0" marR="0">
                        <a:lnSpc>
                          <a:spcPct val="107000"/>
                        </a:lnSpc>
                        <a:spcBef>
                          <a:spcPts val="0"/>
                        </a:spcBef>
                        <a:spcAft>
                          <a:spcPts val="0"/>
                        </a:spcAft>
                      </a:pPr>
                      <a:r>
                        <a:rPr lang="en-US" sz="1400" b="0">
                          <a:solidFill>
                            <a:schemeClr val="tx1"/>
                          </a:solidFill>
                          <a:effectLst/>
                          <a:latin typeface="Calibri"/>
                          <a:ea typeface="Calibri" panose="020F0502020204030204" pitchFamily="34" charset="0"/>
                          <a:cs typeface="Times New Roman"/>
                        </a:rPr>
                        <a:t>Dan Taylor</a:t>
                      </a:r>
                    </a:p>
                  </a:txBody>
                  <a:tcPr marL="68580" marR="68580" marT="0" marB="0">
                    <a:noFill/>
                  </a:tcPr>
                </a:tc>
                <a:tc>
                  <a:txBody>
                    <a:bodyPr/>
                    <a:lstStyle/>
                    <a:p>
                      <a:pPr marL="0" marR="0">
                        <a:lnSpc>
                          <a:spcPct val="107000"/>
                        </a:lnSpc>
                        <a:spcBef>
                          <a:spcPts val="0"/>
                        </a:spcBef>
                        <a:spcAft>
                          <a:spcPts val="0"/>
                        </a:spcAft>
                      </a:pPr>
                      <a:r>
                        <a:rPr lang="en-US" sz="1400" b="0">
                          <a:solidFill>
                            <a:schemeClr val="tx1"/>
                          </a:solidFill>
                          <a:effectLst/>
                          <a:latin typeface="+mn-lt"/>
                          <a:ea typeface="Calibri" panose="020F0502020204030204" pitchFamily="34" charset="0"/>
                          <a:cs typeface="Times New Roman"/>
                          <a:hlinkClick r:id="rId12"/>
                        </a:rPr>
                        <a:t>Daniel.Taylor@nebraska.gov</a:t>
                      </a:r>
                      <a:r>
                        <a:rPr lang="en-US" sz="1400" b="0">
                          <a:solidFill>
                            <a:schemeClr val="tx1"/>
                          </a:solidFill>
                          <a:effectLst/>
                          <a:latin typeface="+mn-lt"/>
                          <a:ea typeface="Calibri" panose="020F0502020204030204" pitchFamily="34" charset="0"/>
                          <a:cs typeface="Times New Roman"/>
                        </a:rPr>
                        <a:t> </a:t>
                      </a:r>
                      <a:endParaRPr lang="en-US" sz="1400" b="0">
                        <a:solidFill>
                          <a:schemeClr val="tx1"/>
                        </a:solidFill>
                        <a:effectLst/>
                        <a:latin typeface="Calibri"/>
                        <a:ea typeface="Calibri" panose="020F0502020204030204" pitchFamily="34" charset="0"/>
                        <a:cs typeface="Times New Roman"/>
                      </a:endParaRPr>
                    </a:p>
                  </a:txBody>
                  <a:tcPr marL="68580" marR="68580" marT="0" marB="0">
                    <a:noFill/>
                  </a:tcPr>
                </a:tc>
                <a:extLst>
                  <a:ext uri="{0D108BD9-81ED-4DB2-BD59-A6C34878D82A}">
                    <a16:rowId xmlns:a16="http://schemas.microsoft.com/office/drawing/2014/main" val="3222408920"/>
                  </a:ext>
                </a:extLst>
              </a:tr>
              <a:tr h="145707">
                <a:tc>
                  <a:txBody>
                    <a:bodyPr/>
                    <a:lstStyle/>
                    <a:p>
                      <a:pPr marL="0" lvl="0">
                        <a:lnSpc>
                          <a:spcPct val="107000"/>
                        </a:lnSpc>
                        <a:spcBef>
                          <a:spcPts val="0"/>
                        </a:spcBef>
                        <a:spcAft>
                          <a:spcPts val="0"/>
                        </a:spcAft>
                        <a:buNone/>
                      </a:pPr>
                      <a:endParaRPr lang="en-US" sz="1400" b="0">
                        <a:solidFill>
                          <a:schemeClr val="tx1"/>
                        </a:solidFill>
                        <a:effectLst/>
                        <a:latin typeface="Calibri"/>
                        <a:ea typeface="Calibri" panose="020F0502020204030204" pitchFamily="34" charset="0"/>
                        <a:cs typeface="Times New Roman"/>
                      </a:endParaRPr>
                    </a:p>
                  </a:txBody>
                  <a:tcPr marL="68580" marR="68580" marT="0" marB="0">
                    <a:noFill/>
                  </a:tcPr>
                </a:tc>
                <a:tc>
                  <a:txBody>
                    <a:bodyPr/>
                    <a:lstStyle/>
                    <a:p>
                      <a:pPr marL="0" lvl="0">
                        <a:lnSpc>
                          <a:spcPct val="107000"/>
                        </a:lnSpc>
                        <a:spcBef>
                          <a:spcPts val="0"/>
                        </a:spcBef>
                        <a:spcAft>
                          <a:spcPts val="0"/>
                        </a:spcAft>
                        <a:buNone/>
                      </a:pPr>
                      <a:endParaRPr lang="en-US" sz="1400" b="0">
                        <a:solidFill>
                          <a:schemeClr val="tx1"/>
                        </a:solidFill>
                        <a:effectLst/>
                        <a:latin typeface="Calibri"/>
                        <a:ea typeface="Calibri" panose="020F0502020204030204" pitchFamily="34" charset="0"/>
                        <a:cs typeface="Times New Roman"/>
                      </a:endParaRPr>
                    </a:p>
                  </a:txBody>
                  <a:tcPr marL="68580" marR="68580" marT="0" marB="0">
                    <a:noFill/>
                  </a:tcPr>
                </a:tc>
                <a:extLst>
                  <a:ext uri="{0D108BD9-81ED-4DB2-BD59-A6C34878D82A}">
                    <a16:rowId xmlns:a16="http://schemas.microsoft.com/office/drawing/2014/main" val="856556065"/>
                  </a:ext>
                </a:extLst>
              </a:tr>
              <a:tr h="145707">
                <a:tc>
                  <a:txBody>
                    <a:bodyPr/>
                    <a:lstStyle/>
                    <a:p>
                      <a:pPr marL="0" lvl="0">
                        <a:lnSpc>
                          <a:spcPct val="107000"/>
                        </a:lnSpc>
                        <a:spcBef>
                          <a:spcPts val="0"/>
                        </a:spcBef>
                        <a:spcAft>
                          <a:spcPts val="0"/>
                        </a:spcAft>
                        <a:buNone/>
                      </a:pPr>
                      <a:r>
                        <a:rPr lang="en-US" sz="1400" b="0">
                          <a:solidFill>
                            <a:schemeClr val="tx1"/>
                          </a:solidFill>
                          <a:effectLst/>
                          <a:latin typeface="+mn-lt"/>
                          <a:ea typeface="Calibri" panose="020F0502020204030204" pitchFamily="34" charset="0"/>
                          <a:cs typeface="Times New Roman"/>
                        </a:rPr>
                        <a:t>Moderated by Marissa Chaney</a:t>
                      </a:r>
                      <a:endParaRPr lang="en-US" sz="1400" b="0">
                        <a:solidFill>
                          <a:schemeClr val="tx1"/>
                        </a:solidFill>
                        <a:effectLst/>
                        <a:latin typeface="Calibri"/>
                        <a:ea typeface="Calibri" panose="020F0502020204030204" pitchFamily="34" charset="0"/>
                        <a:cs typeface="Times New Roman"/>
                      </a:endParaRPr>
                    </a:p>
                  </a:txBody>
                  <a:tcPr marL="68580" marR="68580" marT="0" marB="0">
                    <a:noFill/>
                  </a:tcPr>
                </a:tc>
                <a:tc>
                  <a:txBody>
                    <a:bodyPr/>
                    <a:lstStyle/>
                    <a:p>
                      <a:pPr marL="0" lvl="0">
                        <a:lnSpc>
                          <a:spcPct val="107000"/>
                        </a:lnSpc>
                        <a:spcBef>
                          <a:spcPts val="0"/>
                        </a:spcBef>
                        <a:spcAft>
                          <a:spcPts val="0"/>
                        </a:spcAft>
                        <a:buNone/>
                      </a:pPr>
                      <a:r>
                        <a:rPr lang="en-US" sz="1400" b="0">
                          <a:solidFill>
                            <a:schemeClr val="tx1"/>
                          </a:solidFill>
                          <a:effectLst/>
                          <a:latin typeface="+mn-lt"/>
                          <a:ea typeface="Calibri" panose="020F0502020204030204" pitchFamily="34" charset="0"/>
                          <a:cs typeface="Times New Roman"/>
                          <a:hlinkClick r:id="rId13"/>
                        </a:rPr>
                        <a:t>Machaney@nebraskamed.com</a:t>
                      </a:r>
                      <a:r>
                        <a:rPr lang="en-US" sz="1400" b="0">
                          <a:solidFill>
                            <a:schemeClr val="tx1"/>
                          </a:solidFill>
                          <a:effectLst/>
                          <a:latin typeface="+mn-lt"/>
                          <a:ea typeface="Calibri" panose="020F0502020204030204" pitchFamily="34" charset="0"/>
                          <a:cs typeface="Times New Roman"/>
                        </a:rPr>
                        <a:t> ​ </a:t>
                      </a:r>
                      <a:endParaRPr lang="en-US" sz="1400" b="0">
                        <a:solidFill>
                          <a:schemeClr val="tx1"/>
                        </a:solidFill>
                        <a:effectLst/>
                        <a:latin typeface="Calibri"/>
                        <a:ea typeface="Calibri" panose="020F0502020204030204" pitchFamily="34" charset="0"/>
                        <a:cs typeface="Times New Roman"/>
                      </a:endParaRPr>
                    </a:p>
                  </a:txBody>
                  <a:tcPr marL="68580" marR="68580" marT="0" marB="0">
                    <a:noFill/>
                  </a:tcPr>
                </a:tc>
                <a:extLst>
                  <a:ext uri="{0D108BD9-81ED-4DB2-BD59-A6C34878D82A}">
                    <a16:rowId xmlns:a16="http://schemas.microsoft.com/office/drawing/2014/main" val="1738907595"/>
                  </a:ext>
                </a:extLst>
              </a:tr>
            </a:tbl>
          </a:graphicData>
        </a:graphic>
      </p:graphicFrame>
    </p:spTree>
    <p:extLst>
      <p:ext uri="{BB962C8B-B14F-4D97-AF65-F5344CB8AC3E}">
        <p14:creationId xmlns:p14="http://schemas.microsoft.com/office/powerpoint/2010/main" val="3217425795"/>
      </p:ext>
    </p:extLst>
  </p:cSld>
  <p:clrMapOvr>
    <a:masterClrMapping/>
  </p:clrMapOvr>
  <mc:AlternateContent xmlns:mc="http://schemas.openxmlformats.org/markup-compatibility/2006">
    <mc:Choice xmlns:p14="http://schemas.microsoft.com/office/powerpoint/2010/main" Requires="p14">
      <p:transition spd="slow" p14:dur="20000"/>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C33E7-0CFC-4818-82FA-6C69F855EB63}"/>
              </a:ext>
            </a:extLst>
          </p:cNvPr>
          <p:cNvSpPr>
            <a:spLocks noGrp="1"/>
          </p:cNvSpPr>
          <p:nvPr>
            <p:ph type="title"/>
          </p:nvPr>
        </p:nvSpPr>
        <p:spPr>
          <a:xfrm>
            <a:off x="619932" y="395831"/>
            <a:ext cx="8107269" cy="804319"/>
          </a:xfrm>
          <a:solidFill>
            <a:schemeClr val="accent1"/>
          </a:solidFill>
        </p:spPr>
        <p:txBody>
          <a:bodyPr/>
          <a:lstStyle/>
          <a:p>
            <a:r>
              <a:rPr lang="en-US">
                <a:solidFill>
                  <a:schemeClr val="bg1"/>
                </a:solidFill>
              </a:rPr>
              <a:t>Question</a:t>
            </a:r>
          </a:p>
        </p:txBody>
      </p:sp>
      <p:sp>
        <p:nvSpPr>
          <p:cNvPr id="3" name="Content Placeholder 2">
            <a:extLst>
              <a:ext uri="{FF2B5EF4-FFF2-40B4-BE49-F238E27FC236}">
                <a16:creationId xmlns:a16="http://schemas.microsoft.com/office/drawing/2014/main" id="{D519B18A-07F7-4E63-8815-5ADAE1F72E0A}"/>
              </a:ext>
            </a:extLst>
          </p:cNvPr>
          <p:cNvSpPr>
            <a:spLocks noGrp="1"/>
          </p:cNvSpPr>
          <p:nvPr>
            <p:ph idx="1"/>
          </p:nvPr>
        </p:nvSpPr>
        <p:spPr>
          <a:xfrm>
            <a:off x="619932" y="1457325"/>
            <a:ext cx="8107269" cy="4621955"/>
          </a:xfrm>
        </p:spPr>
        <p:txBody>
          <a:bodyPr>
            <a:normAutofit/>
          </a:bodyPr>
          <a:lstStyle/>
          <a:p>
            <a:r>
              <a:rPr lang="en-US" sz="1400"/>
              <a:t>We are in the Green for our county, we have been doing scheduled indoor visits in a visiting room. We would like to schedule Daily between 1-6 as visiting time and allow them to go to resident rooms for their visit. </a:t>
            </a:r>
          </a:p>
          <a:p>
            <a:endParaRPr lang="en-US" sz="1400"/>
          </a:p>
          <a:p>
            <a:pPr marL="285750" indent="-285750">
              <a:buFont typeface="Arial" panose="020B0604020202020204" pitchFamily="34" charset="0"/>
              <a:buChar char="•"/>
            </a:pPr>
            <a:r>
              <a:rPr lang="en-US" sz="1400"/>
              <a:t>Is there a limit as to how many people can be in the building?</a:t>
            </a:r>
          </a:p>
          <a:p>
            <a:pPr marL="1028700" lvl="1">
              <a:buFont typeface="Arial" panose="020B0604020202020204" pitchFamily="34" charset="0"/>
              <a:buChar char="•"/>
            </a:pPr>
            <a:r>
              <a:rPr lang="en-US" sz="1400">
                <a:solidFill>
                  <a:schemeClr val="accent1"/>
                </a:solidFill>
              </a:rPr>
              <a:t>Facilities should limit the number of visitors per resident at one time and limit the total number of visitors in the facility at one time (based on the size of the building and physical space).  </a:t>
            </a:r>
          </a:p>
          <a:p>
            <a:pPr marL="1485900" lvl="2" indent="-342900">
              <a:buFont typeface="+mj-lt"/>
              <a:buAutoNum type="alphaLcPeriod"/>
            </a:pPr>
            <a:r>
              <a:rPr lang="en-US" sz="1400">
                <a:solidFill>
                  <a:schemeClr val="accent1"/>
                </a:solidFill>
              </a:rPr>
              <a:t>Facilities should consider scheduling visits for a specified length of time to help ensure all residents are able to receive visitors</a:t>
            </a:r>
          </a:p>
          <a:p>
            <a:pPr lvl="2" indent="0">
              <a:buNone/>
            </a:pPr>
            <a:endParaRPr lang="en-US" sz="1400"/>
          </a:p>
          <a:p>
            <a:pPr marL="285750" indent="-285750">
              <a:buFont typeface="Arial" panose="020B0604020202020204" pitchFamily="34" charset="0"/>
              <a:buChar char="•"/>
            </a:pPr>
            <a:r>
              <a:rPr lang="en-US" sz="1400"/>
              <a:t>Do they still need to make arrangements ahead of time. (Of course, we will screen them in and provide them education on hand washing and such. We would also provide a place for those who share a room if needed. )</a:t>
            </a:r>
          </a:p>
          <a:p>
            <a:pPr marL="1028700" lvl="1">
              <a:buFont typeface="Arial" panose="020B0604020202020204" pitchFamily="34" charset="0"/>
              <a:buChar char="•"/>
            </a:pPr>
            <a:r>
              <a:rPr lang="en-US" sz="1400">
                <a:solidFill>
                  <a:schemeClr val="accent1"/>
                </a:solidFill>
              </a:rPr>
              <a:t>Facilities could consider visitation by appointment only, as coordinated by the nursing home, based on their ability to manage infection control practices and proper social distancing. </a:t>
            </a:r>
          </a:p>
          <a:p>
            <a:pPr marL="1028700" lvl="1">
              <a:buFont typeface="Arial" panose="020B0604020202020204" pitchFamily="34" charset="0"/>
              <a:buChar char="•"/>
            </a:pPr>
            <a:endParaRPr lang="en-US" sz="1400"/>
          </a:p>
          <a:p>
            <a:pPr marL="285750" indent="-285750">
              <a:buFont typeface="Arial" panose="020B0604020202020204" pitchFamily="34" charset="0"/>
              <a:buChar char="•"/>
            </a:pPr>
            <a:r>
              <a:rPr lang="en-US" sz="1400"/>
              <a:t>Is there any reason we could not start this right away? </a:t>
            </a:r>
          </a:p>
          <a:p>
            <a:pPr marL="1028700" lvl="1">
              <a:buFont typeface="Arial" panose="020B0604020202020204" pitchFamily="34" charset="0"/>
              <a:buChar char="•"/>
            </a:pPr>
            <a:r>
              <a:rPr lang="en-US" sz="1400">
                <a:solidFill>
                  <a:schemeClr val="accent1"/>
                </a:solidFill>
              </a:rPr>
              <a:t>Only if the facility is in a current outbreak (a new COVID case in the last 14 days) or completing outbreak testing. </a:t>
            </a:r>
          </a:p>
        </p:txBody>
      </p:sp>
      <p:sp>
        <p:nvSpPr>
          <p:cNvPr id="4" name="Rectangle 3">
            <a:extLst>
              <a:ext uri="{FF2B5EF4-FFF2-40B4-BE49-F238E27FC236}">
                <a16:creationId xmlns:a16="http://schemas.microsoft.com/office/drawing/2014/main" id="{D17FE34A-AAE7-47E5-8C76-5E468B0FD1DA}"/>
              </a:ext>
            </a:extLst>
          </p:cNvPr>
          <p:cNvSpPr/>
          <p:nvPr/>
        </p:nvSpPr>
        <p:spPr>
          <a:xfrm>
            <a:off x="416799" y="6427113"/>
            <a:ext cx="8566945" cy="430887"/>
          </a:xfrm>
          <a:prstGeom prst="rect">
            <a:avLst/>
          </a:prstGeom>
        </p:spPr>
        <p:txBody>
          <a:bodyPr wrap="square">
            <a:spAutoFit/>
          </a:bodyPr>
          <a:lstStyle/>
          <a:p>
            <a:r>
              <a:rPr lang="en-US" sz="1100">
                <a:hlinkClick r:id="rId2"/>
              </a:rPr>
              <a:t>https://www.cms.gov/files/document/qso-20-39-nh.pdf</a:t>
            </a:r>
            <a:endParaRPr lang="en-US" sz="1100"/>
          </a:p>
          <a:p>
            <a:r>
              <a:rPr lang="en-US" sz="1100">
                <a:hlinkClick r:id="rId3"/>
              </a:rPr>
              <a:t>https://dhhs.ne.gov/licensure/Documents/LTCCOVID19PhasingGuidance.pdf</a:t>
            </a:r>
            <a:r>
              <a:rPr lang="en-US" sz="1100"/>
              <a:t> </a:t>
            </a:r>
          </a:p>
        </p:txBody>
      </p:sp>
    </p:spTree>
    <p:extLst>
      <p:ext uri="{BB962C8B-B14F-4D97-AF65-F5344CB8AC3E}">
        <p14:creationId xmlns:p14="http://schemas.microsoft.com/office/powerpoint/2010/main" val="19683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fade">
                                      <p:cBhvr>
                                        <p:cTn id="25" dur="500"/>
                                        <p:tgtEl>
                                          <p:spTgt spid="3">
                                            <p:txEl>
                                              <p:pRg st="9" end="9"/>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10" end="10"/>
                                            </p:txEl>
                                          </p:spTgt>
                                        </p:tgtEl>
                                        <p:attrNameLst>
                                          <p:attrName>style.visibility</p:attrName>
                                        </p:attrNameLst>
                                      </p:cBhvr>
                                      <p:to>
                                        <p:strVal val="visible"/>
                                      </p:to>
                                    </p:set>
                                    <p:animEffect transition="in" filter="fade">
                                      <p:cBhvr>
                                        <p:cTn id="30"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C33E7-0CFC-4818-82FA-6C69F855EB63}"/>
              </a:ext>
            </a:extLst>
          </p:cNvPr>
          <p:cNvSpPr>
            <a:spLocks noGrp="1"/>
          </p:cNvSpPr>
          <p:nvPr>
            <p:ph type="title"/>
          </p:nvPr>
        </p:nvSpPr>
        <p:spPr>
          <a:xfrm>
            <a:off x="619932" y="395831"/>
            <a:ext cx="8107269" cy="804319"/>
          </a:xfrm>
          <a:solidFill>
            <a:schemeClr val="accent1"/>
          </a:solidFill>
        </p:spPr>
        <p:txBody>
          <a:bodyPr/>
          <a:lstStyle/>
          <a:p>
            <a:r>
              <a:rPr lang="en-US">
                <a:solidFill>
                  <a:schemeClr val="bg1"/>
                </a:solidFill>
              </a:rPr>
              <a:t>Question</a:t>
            </a:r>
          </a:p>
        </p:txBody>
      </p:sp>
      <p:sp>
        <p:nvSpPr>
          <p:cNvPr id="3" name="Content Placeholder 2">
            <a:extLst>
              <a:ext uri="{FF2B5EF4-FFF2-40B4-BE49-F238E27FC236}">
                <a16:creationId xmlns:a16="http://schemas.microsoft.com/office/drawing/2014/main" id="{D519B18A-07F7-4E63-8815-5ADAE1F72E0A}"/>
              </a:ext>
            </a:extLst>
          </p:cNvPr>
          <p:cNvSpPr>
            <a:spLocks noGrp="1"/>
          </p:cNvSpPr>
          <p:nvPr>
            <p:ph idx="1"/>
          </p:nvPr>
        </p:nvSpPr>
        <p:spPr>
          <a:xfrm>
            <a:off x="619932" y="1457325"/>
            <a:ext cx="8107269" cy="4621955"/>
          </a:xfrm>
        </p:spPr>
        <p:txBody>
          <a:bodyPr/>
          <a:lstStyle/>
          <a:p>
            <a:r>
              <a:rPr lang="en-US"/>
              <a:t>When doing compassion care visits do the families have to don full PPE or is a N95 mask appropriate?  Our facility is in the green zone (no positive cases). </a:t>
            </a:r>
          </a:p>
          <a:p>
            <a:endParaRPr lang="en-US"/>
          </a:p>
          <a:p>
            <a:r>
              <a:rPr lang="en-US" b="1"/>
              <a:t>Answer:</a:t>
            </a:r>
          </a:p>
        </p:txBody>
      </p:sp>
      <p:sp>
        <p:nvSpPr>
          <p:cNvPr id="6" name="Rectangle 5">
            <a:extLst>
              <a:ext uri="{FF2B5EF4-FFF2-40B4-BE49-F238E27FC236}">
                <a16:creationId xmlns:a16="http://schemas.microsoft.com/office/drawing/2014/main" id="{EE2A77BC-191C-4B1A-85DA-CB8A175005D1}"/>
              </a:ext>
            </a:extLst>
          </p:cNvPr>
          <p:cNvSpPr/>
          <p:nvPr/>
        </p:nvSpPr>
        <p:spPr>
          <a:xfrm>
            <a:off x="619932" y="2943225"/>
            <a:ext cx="8107269" cy="3293209"/>
          </a:xfrm>
          <a:prstGeom prst="rect">
            <a:avLst/>
          </a:prstGeom>
        </p:spPr>
        <p:txBody>
          <a:bodyPr wrap="square">
            <a:spAutoFit/>
          </a:bodyPr>
          <a:lstStyle/>
          <a:p>
            <a:r>
              <a:rPr lang="en-US" sz="1600">
                <a:solidFill>
                  <a:srgbClr val="000000"/>
                </a:solidFill>
                <a:latin typeface="Arial" panose="020B0604020202020204" pitchFamily="34" charset="0"/>
                <a:cs typeface="Arial" panose="020B0604020202020204" pitchFamily="34" charset="0"/>
              </a:rPr>
              <a:t>Visitors, if permitted into the facility, should wear a cloth face covering while in the facility. Surgical/procedural masks are also acceptable for source control. </a:t>
            </a:r>
          </a:p>
          <a:p>
            <a:endParaRPr lang="en-US" sz="1600">
              <a:solidFill>
                <a:srgbClr val="000000"/>
              </a:solidFill>
              <a:latin typeface="Arial" panose="020B0604020202020204" pitchFamily="34" charset="0"/>
              <a:cs typeface="Arial" panose="020B0604020202020204" pitchFamily="34" charset="0"/>
            </a:endParaRPr>
          </a:p>
          <a:p>
            <a:r>
              <a:rPr lang="en-US" sz="1600">
                <a:latin typeface="Arial" panose="020B0604020202020204" pitchFamily="34" charset="0"/>
                <a:cs typeface="Arial" panose="020B0604020202020204" pitchFamily="34" charset="0"/>
              </a:rPr>
              <a:t>Any visitors that are permitted must wear a face covering while in the building and restrict their visit to the resident’s room or other location designated by the facility. They should also be reminded to frequently perform hand hygiene. </a:t>
            </a:r>
          </a:p>
          <a:p>
            <a:endParaRPr lang="en-US" sz="1600">
              <a:solidFill>
                <a:srgbClr val="000000"/>
              </a:solidFill>
              <a:latin typeface="Arial" panose="020B0604020202020204" pitchFamily="34" charset="0"/>
              <a:cs typeface="Arial" panose="020B0604020202020204" pitchFamily="34" charset="0"/>
            </a:endParaRPr>
          </a:p>
          <a:p>
            <a:r>
              <a:rPr lang="en-US" sz="1600">
                <a:latin typeface="Arial" panose="020B0604020202020204" pitchFamily="34" charset="0"/>
                <a:cs typeface="Arial" panose="020B0604020202020204" pitchFamily="34" charset="0"/>
              </a:rPr>
              <a:t>Residents who are on transmission-based precautions for COVID-19 should only receive visits that are virtual, through windows, or in-person for compassionate care situations, with adherence to transmission-based precautions.</a:t>
            </a:r>
          </a:p>
          <a:p>
            <a:endParaRPr lang="en-US" sz="1600">
              <a:solidFill>
                <a:srgbClr val="000000"/>
              </a:solidFill>
              <a:latin typeface="Arial" panose="020B0604020202020204" pitchFamily="34" charset="0"/>
              <a:cs typeface="Arial" panose="020B0604020202020204" pitchFamily="34" charset="0"/>
            </a:endParaRPr>
          </a:p>
          <a:p>
            <a:r>
              <a:rPr lang="en-US" sz="1600">
                <a:solidFill>
                  <a:srgbClr val="000000"/>
                </a:solidFill>
                <a:latin typeface="Arial" panose="020B0604020202020204" pitchFamily="34" charset="0"/>
                <a:cs typeface="Arial" panose="020B0604020202020204" pitchFamily="34" charset="0"/>
                <a:hlinkClick r:id="rId2"/>
              </a:rPr>
              <a:t>https://www.cms.gov/files/document/qso-20-39-nh.pdf</a:t>
            </a:r>
            <a:r>
              <a:rPr lang="en-US" sz="1600">
                <a:solidFill>
                  <a:srgbClr val="000000"/>
                </a:solidFill>
                <a:latin typeface="Arial" panose="020B0604020202020204" pitchFamily="34" charset="0"/>
                <a:cs typeface="Arial" panose="020B0604020202020204" pitchFamily="34" charset="0"/>
              </a:rPr>
              <a:t> </a:t>
            </a:r>
          </a:p>
          <a:p>
            <a:r>
              <a:rPr lang="en-US" sz="1600">
                <a:latin typeface="Arial" panose="020B0604020202020204" pitchFamily="34" charset="0"/>
                <a:cs typeface="Arial" panose="020B0604020202020204" pitchFamily="34" charset="0"/>
                <a:hlinkClick r:id="rId3"/>
              </a:rPr>
              <a:t>https://www.cdc.gov/coronavirus/2019-ncov/hcp/long-term-care.html</a:t>
            </a:r>
            <a:r>
              <a:rPr lang="en-US" sz="160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3554745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C33E7-0CFC-4818-82FA-6C69F855EB63}"/>
              </a:ext>
            </a:extLst>
          </p:cNvPr>
          <p:cNvSpPr>
            <a:spLocks noGrp="1"/>
          </p:cNvSpPr>
          <p:nvPr>
            <p:ph type="title"/>
          </p:nvPr>
        </p:nvSpPr>
        <p:spPr>
          <a:xfrm>
            <a:off x="619932" y="395831"/>
            <a:ext cx="8107269" cy="804319"/>
          </a:xfrm>
          <a:solidFill>
            <a:schemeClr val="accent1"/>
          </a:solidFill>
        </p:spPr>
        <p:txBody>
          <a:bodyPr/>
          <a:lstStyle/>
          <a:p>
            <a:r>
              <a:rPr lang="en-US">
                <a:solidFill>
                  <a:schemeClr val="bg1"/>
                </a:solidFill>
              </a:rPr>
              <a:t>Question</a:t>
            </a:r>
          </a:p>
        </p:txBody>
      </p:sp>
      <p:sp>
        <p:nvSpPr>
          <p:cNvPr id="3" name="Content Placeholder 2">
            <a:extLst>
              <a:ext uri="{FF2B5EF4-FFF2-40B4-BE49-F238E27FC236}">
                <a16:creationId xmlns:a16="http://schemas.microsoft.com/office/drawing/2014/main" id="{D519B18A-07F7-4E63-8815-5ADAE1F72E0A}"/>
              </a:ext>
            </a:extLst>
          </p:cNvPr>
          <p:cNvSpPr>
            <a:spLocks noGrp="1"/>
          </p:cNvSpPr>
          <p:nvPr>
            <p:ph idx="1"/>
          </p:nvPr>
        </p:nvSpPr>
        <p:spPr>
          <a:xfrm>
            <a:off x="619932" y="1457325"/>
            <a:ext cx="8107269" cy="4621955"/>
          </a:xfrm>
        </p:spPr>
        <p:txBody>
          <a:bodyPr>
            <a:normAutofit lnSpcReduction="10000"/>
          </a:bodyPr>
          <a:lstStyle/>
          <a:p>
            <a:r>
              <a:rPr lang="en-US"/>
              <a:t>For residents who chose not to be vaccination - should there be any limitation in their visit (more than those that are vaccinated)? </a:t>
            </a:r>
          </a:p>
          <a:p>
            <a:endParaRPr lang="en-US"/>
          </a:p>
          <a:p>
            <a:endParaRPr lang="en-US" b="1"/>
          </a:p>
          <a:p>
            <a:r>
              <a:rPr lang="en-US" b="1"/>
              <a:t>Answer:</a:t>
            </a:r>
          </a:p>
          <a:p>
            <a:r>
              <a:rPr lang="en-US"/>
              <a:t>Currently, there is no difference in visitation restrictions for vaccinated residents versus unvaccinated residents for </a:t>
            </a:r>
            <a:r>
              <a:rPr lang="en-US" b="1" i="1"/>
              <a:t>nursing home residents. </a:t>
            </a:r>
          </a:p>
          <a:p>
            <a:endParaRPr lang="en-US"/>
          </a:p>
          <a:p>
            <a:r>
              <a:rPr lang="en-US"/>
              <a:t>For </a:t>
            </a:r>
            <a:r>
              <a:rPr lang="en-US" b="1" i="1"/>
              <a:t>assisted living facilities in </a:t>
            </a:r>
            <a:r>
              <a:rPr lang="en-US" b="1" i="1">
                <a:highlight>
                  <a:srgbClr val="FFFF00"/>
                </a:highlight>
              </a:rPr>
              <a:t>yellow</a:t>
            </a:r>
            <a:r>
              <a:rPr lang="en-US" b="1" i="1"/>
              <a:t> and </a:t>
            </a:r>
            <a:r>
              <a:rPr lang="en-US" b="1" i="1">
                <a:highlight>
                  <a:srgbClr val="00FF00"/>
                </a:highlight>
              </a:rPr>
              <a:t>green </a:t>
            </a:r>
            <a:r>
              <a:rPr lang="en-US" b="1" i="1"/>
              <a:t>counties</a:t>
            </a:r>
            <a:r>
              <a:rPr lang="en-US"/>
              <a:t>, there is no difference in visitation restrictions for vaccinated residents versus unvaccinated residents</a:t>
            </a:r>
          </a:p>
          <a:p>
            <a:endParaRPr lang="en-US"/>
          </a:p>
          <a:p>
            <a:r>
              <a:rPr lang="en-US"/>
              <a:t>For assisted living facilities in </a:t>
            </a:r>
            <a:r>
              <a:rPr lang="en-US" b="1">
                <a:highlight>
                  <a:srgbClr val="FF0000"/>
                </a:highlight>
              </a:rPr>
              <a:t>red counties,</a:t>
            </a:r>
            <a:r>
              <a:rPr lang="en-US" b="1">
                <a:solidFill>
                  <a:srgbClr val="FF0000"/>
                </a:solidFill>
              </a:rPr>
              <a:t> </a:t>
            </a:r>
            <a:r>
              <a:rPr lang="en-US"/>
              <a:t>follow the current DHHS memo from 2/18/2021:</a:t>
            </a:r>
          </a:p>
          <a:p>
            <a:r>
              <a:rPr lang="en-US"/>
              <a:t>For ALFs with </a:t>
            </a:r>
            <a:r>
              <a:rPr lang="en-US" b="1" u="sng">
                <a:solidFill>
                  <a:srgbClr val="FF0000"/>
                </a:solidFill>
              </a:rPr>
              <a:t>&gt;75% staff AND &gt;90% residents vaccinated</a:t>
            </a:r>
            <a:r>
              <a:rPr lang="en-US" b="1">
                <a:solidFill>
                  <a:srgbClr val="FF0000"/>
                </a:solidFill>
              </a:rPr>
              <a:t>, </a:t>
            </a:r>
            <a:r>
              <a:rPr lang="en-US"/>
              <a:t>we can provide the option to allow increased indoor visitation for </a:t>
            </a:r>
            <a:r>
              <a:rPr lang="en-US" b="1" i="1"/>
              <a:t>vaccinated individuals </a:t>
            </a:r>
            <a:r>
              <a:rPr lang="en-US"/>
              <a:t>two weeks after the 75% of staff and 90% of residents received the 2nd dose of vaccine in the series. </a:t>
            </a:r>
          </a:p>
          <a:p>
            <a:pPr marL="285750" indent="-285750">
              <a:buFont typeface="Arial" panose="020B0604020202020204" pitchFamily="34" charset="0"/>
              <a:buChar char="•"/>
            </a:pPr>
            <a:r>
              <a:rPr lang="en-US"/>
              <a:t>This option for increased visitation will be available </a:t>
            </a:r>
            <a:r>
              <a:rPr lang="en-US" b="1"/>
              <a:t>even for ALFs in red counties</a:t>
            </a:r>
            <a:r>
              <a:rPr lang="en-US"/>
              <a:t>. </a:t>
            </a:r>
          </a:p>
          <a:p>
            <a:pPr marL="285750" indent="-285750">
              <a:buFont typeface="Arial" panose="020B0604020202020204" pitchFamily="34" charset="0"/>
              <a:buChar char="•"/>
            </a:pPr>
            <a:r>
              <a:rPr lang="en-US"/>
              <a:t>All other infection control measures must remain in place, including following the Core Principles of COVID-19 Infection Prevention, recommended limitations on the numbers of visitors, and visitation changes in the event of a facility outbreak. </a:t>
            </a:r>
          </a:p>
          <a:p>
            <a:endParaRPr lang="en-US"/>
          </a:p>
        </p:txBody>
      </p:sp>
    </p:spTree>
    <p:extLst>
      <p:ext uri="{BB962C8B-B14F-4D97-AF65-F5344CB8AC3E}">
        <p14:creationId xmlns:p14="http://schemas.microsoft.com/office/powerpoint/2010/main" val="17819504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C33E7-0CFC-4818-82FA-6C69F855EB63}"/>
              </a:ext>
            </a:extLst>
          </p:cNvPr>
          <p:cNvSpPr>
            <a:spLocks noGrp="1"/>
          </p:cNvSpPr>
          <p:nvPr>
            <p:ph type="title"/>
          </p:nvPr>
        </p:nvSpPr>
        <p:spPr>
          <a:xfrm>
            <a:off x="619932" y="395831"/>
            <a:ext cx="8107269" cy="804319"/>
          </a:xfrm>
          <a:solidFill>
            <a:schemeClr val="accent1"/>
          </a:solidFill>
        </p:spPr>
        <p:txBody>
          <a:bodyPr/>
          <a:lstStyle/>
          <a:p>
            <a:r>
              <a:rPr lang="en-US">
                <a:solidFill>
                  <a:schemeClr val="bg1"/>
                </a:solidFill>
              </a:rPr>
              <a:t>Question</a:t>
            </a:r>
          </a:p>
        </p:txBody>
      </p:sp>
      <p:sp>
        <p:nvSpPr>
          <p:cNvPr id="3" name="Content Placeholder 2">
            <a:extLst>
              <a:ext uri="{FF2B5EF4-FFF2-40B4-BE49-F238E27FC236}">
                <a16:creationId xmlns:a16="http://schemas.microsoft.com/office/drawing/2014/main" id="{D519B18A-07F7-4E63-8815-5ADAE1F72E0A}"/>
              </a:ext>
            </a:extLst>
          </p:cNvPr>
          <p:cNvSpPr>
            <a:spLocks noGrp="1"/>
          </p:cNvSpPr>
          <p:nvPr>
            <p:ph idx="1"/>
          </p:nvPr>
        </p:nvSpPr>
        <p:spPr>
          <a:xfrm>
            <a:off x="518365" y="1251014"/>
            <a:ext cx="5059475" cy="5100094"/>
          </a:xfrm>
        </p:spPr>
        <p:txBody>
          <a:bodyPr>
            <a:normAutofit/>
          </a:bodyPr>
          <a:lstStyle/>
          <a:p>
            <a:r>
              <a:rPr lang="en-US"/>
              <a:t>If both residents and families are vaccinated is masking still required for their visits? </a:t>
            </a:r>
          </a:p>
          <a:p>
            <a:endParaRPr lang="en-US"/>
          </a:p>
          <a:p>
            <a:endParaRPr lang="en-US"/>
          </a:p>
          <a:p>
            <a:r>
              <a:rPr lang="en-US" b="1"/>
              <a:t>Answer:</a:t>
            </a:r>
          </a:p>
          <a:p>
            <a:r>
              <a:rPr lang="en-US"/>
              <a:t>Yes!</a:t>
            </a:r>
          </a:p>
          <a:p>
            <a:endParaRPr lang="en-US"/>
          </a:p>
          <a:p>
            <a:r>
              <a:rPr lang="en-US"/>
              <a:t>This is a part of the </a:t>
            </a:r>
            <a:r>
              <a:rPr lang="en-US" b="1"/>
              <a:t>Core Principles of COVID-19 Infection Prevention for Visitation </a:t>
            </a:r>
          </a:p>
          <a:p>
            <a:pPr marL="1028700" lvl="1">
              <a:buFont typeface="Arial" panose="020B0604020202020204" pitchFamily="34" charset="0"/>
              <a:buChar char="•"/>
            </a:pPr>
            <a:r>
              <a:rPr lang="en-US">
                <a:highlight>
                  <a:srgbClr val="FFFF00"/>
                </a:highlight>
              </a:rPr>
              <a:t>Face covering or mask (covering mouth and nose) </a:t>
            </a:r>
          </a:p>
          <a:p>
            <a:pPr marL="1028700" lvl="1">
              <a:buFont typeface="Arial" panose="020B0604020202020204" pitchFamily="34" charset="0"/>
              <a:buChar char="•"/>
            </a:pPr>
            <a:r>
              <a:rPr lang="en-US"/>
              <a:t>Instructional signage throughout the facility and proper visitor education on COVID19 signs and symptoms, infection control precautions, other applicable facility practices (e.g., use of face covering or mask, specified entries, exits and routes to designated areas, hand hygiene)  </a:t>
            </a:r>
          </a:p>
          <a:p>
            <a:endParaRPr lang="en-US" b="1"/>
          </a:p>
        </p:txBody>
      </p:sp>
      <p:sp>
        <p:nvSpPr>
          <p:cNvPr id="4" name="Rectangle 3">
            <a:extLst>
              <a:ext uri="{FF2B5EF4-FFF2-40B4-BE49-F238E27FC236}">
                <a16:creationId xmlns:a16="http://schemas.microsoft.com/office/drawing/2014/main" id="{40249ED1-249F-4167-9931-57ABC0EBA178}"/>
              </a:ext>
            </a:extLst>
          </p:cNvPr>
          <p:cNvSpPr/>
          <p:nvPr/>
        </p:nvSpPr>
        <p:spPr>
          <a:xfrm>
            <a:off x="325452" y="6226296"/>
            <a:ext cx="8696227" cy="523220"/>
          </a:xfrm>
          <a:prstGeom prst="rect">
            <a:avLst/>
          </a:prstGeom>
        </p:spPr>
        <p:txBody>
          <a:bodyPr wrap="square" lIns="91440" tIns="45720" rIns="91440" bIns="45720" anchor="t">
            <a:spAutoFit/>
          </a:bodyPr>
          <a:lstStyle/>
          <a:p>
            <a:r>
              <a:rPr lang="en-US" sz="1400">
                <a:hlinkClick r:id="rId2"/>
              </a:rPr>
              <a:t>https://www.cms.gov/files/document/qso-20-39-nh.pdf</a:t>
            </a:r>
          </a:p>
          <a:p>
            <a:r>
              <a:rPr lang="en-US" sz="1400">
                <a:ea typeface="+mn-lt"/>
                <a:cs typeface="+mn-lt"/>
                <a:hlinkClick r:id="rId3"/>
              </a:rPr>
              <a:t>https://www.cdc.gov/vaccines/covid-19/downloads/all-of-our-tools.pdf</a:t>
            </a:r>
            <a:r>
              <a:rPr lang="en-US" sz="1400">
                <a:ea typeface="+mn-lt"/>
                <a:cs typeface="+mn-lt"/>
              </a:rPr>
              <a:t> </a:t>
            </a:r>
            <a:endParaRPr lang="en-US"/>
          </a:p>
        </p:txBody>
      </p:sp>
      <p:pic>
        <p:nvPicPr>
          <p:cNvPr id="5" name="Picture 5" descr="Diagram&#10;&#10;Description automatically generated">
            <a:extLst>
              <a:ext uri="{FF2B5EF4-FFF2-40B4-BE49-F238E27FC236}">
                <a16:creationId xmlns:a16="http://schemas.microsoft.com/office/drawing/2014/main" id="{6C429749-0BC9-42E5-A151-D41D5E8F9796}"/>
              </a:ext>
            </a:extLst>
          </p:cNvPr>
          <p:cNvPicPr>
            <a:picLocks noChangeAspect="1"/>
          </p:cNvPicPr>
          <p:nvPr/>
        </p:nvPicPr>
        <p:blipFill>
          <a:blip r:embed="rId4"/>
          <a:stretch>
            <a:fillRect/>
          </a:stretch>
        </p:blipFill>
        <p:spPr>
          <a:xfrm>
            <a:off x="5642119" y="1607474"/>
            <a:ext cx="3085082" cy="39460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44331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C33E7-0CFC-4818-82FA-6C69F855EB63}"/>
              </a:ext>
            </a:extLst>
          </p:cNvPr>
          <p:cNvSpPr>
            <a:spLocks noGrp="1"/>
          </p:cNvSpPr>
          <p:nvPr>
            <p:ph type="title"/>
          </p:nvPr>
        </p:nvSpPr>
        <p:spPr>
          <a:xfrm>
            <a:off x="619932" y="395831"/>
            <a:ext cx="8107269" cy="804319"/>
          </a:xfrm>
          <a:solidFill>
            <a:schemeClr val="accent1"/>
          </a:solidFill>
        </p:spPr>
        <p:txBody>
          <a:bodyPr/>
          <a:lstStyle/>
          <a:p>
            <a:r>
              <a:rPr lang="en-US">
                <a:solidFill>
                  <a:schemeClr val="bg1"/>
                </a:solidFill>
              </a:rPr>
              <a:t>Question</a:t>
            </a:r>
          </a:p>
        </p:txBody>
      </p:sp>
      <p:sp>
        <p:nvSpPr>
          <p:cNvPr id="3" name="Content Placeholder 2">
            <a:extLst>
              <a:ext uri="{FF2B5EF4-FFF2-40B4-BE49-F238E27FC236}">
                <a16:creationId xmlns:a16="http://schemas.microsoft.com/office/drawing/2014/main" id="{D519B18A-07F7-4E63-8815-5ADAE1F72E0A}"/>
              </a:ext>
            </a:extLst>
          </p:cNvPr>
          <p:cNvSpPr>
            <a:spLocks noGrp="1"/>
          </p:cNvSpPr>
          <p:nvPr>
            <p:ph idx="1"/>
          </p:nvPr>
        </p:nvSpPr>
        <p:spPr>
          <a:xfrm>
            <a:off x="619932" y="1457325"/>
            <a:ext cx="8107269" cy="4621955"/>
          </a:xfrm>
        </p:spPr>
        <p:txBody>
          <a:bodyPr>
            <a:normAutofit fontScale="85000" lnSpcReduction="20000"/>
          </a:bodyPr>
          <a:lstStyle/>
          <a:p>
            <a:r>
              <a:rPr lang="en-US"/>
              <a:t>Can children under the age of 18 visit if residents have all been vaccinated and 79% of staff vaccinated and no positive cases </a:t>
            </a:r>
          </a:p>
          <a:p>
            <a:endParaRPr lang="en-US"/>
          </a:p>
          <a:p>
            <a:endParaRPr lang="en-US"/>
          </a:p>
          <a:p>
            <a:r>
              <a:rPr lang="en-US" b="1"/>
              <a:t>Answer:</a:t>
            </a:r>
          </a:p>
          <a:p>
            <a:r>
              <a:rPr lang="en-US"/>
              <a:t>Per CMS QSO Memo 20-39-NH on page 3: </a:t>
            </a:r>
          </a:p>
          <a:p>
            <a:r>
              <a:rPr lang="en-US"/>
              <a:t>“Visitors should be able to adhere to the core principles and staff should provide monitoring for those who may have difficulty adhering to core principles, </a:t>
            </a:r>
            <a:r>
              <a:rPr lang="en-US" b="1"/>
              <a:t>such as children</a:t>
            </a:r>
            <a:r>
              <a:rPr lang="en-US"/>
              <a:t>.”</a:t>
            </a:r>
          </a:p>
          <a:p>
            <a:endParaRPr lang="en-US"/>
          </a:p>
          <a:p>
            <a:r>
              <a:rPr lang="en-US" b="1"/>
              <a:t>Core Principles of COVID-19 Infection Prevention for Visitation </a:t>
            </a:r>
          </a:p>
          <a:p>
            <a:pPr marL="285750" indent="-285750">
              <a:buFont typeface="Arial" panose="020B0604020202020204" pitchFamily="34" charset="0"/>
              <a:buChar char="•"/>
            </a:pPr>
            <a:r>
              <a:rPr lang="en-US">
                <a:highlight>
                  <a:srgbClr val="FFFF00"/>
                </a:highlight>
              </a:rPr>
              <a:t>Screening of all who enter the facility for signs and symptoms of COVID-19 (e.g., temperature checks, questions or observations about signs or symptoms)</a:t>
            </a:r>
          </a:p>
          <a:p>
            <a:pPr marL="1028700" lvl="1">
              <a:buFont typeface="Arial" panose="020B0604020202020204" pitchFamily="34" charset="0"/>
              <a:buChar char="•"/>
            </a:pPr>
            <a:r>
              <a:rPr lang="en-US">
                <a:highlight>
                  <a:srgbClr val="FFFF00"/>
                </a:highlight>
              </a:rPr>
              <a:t>Denial of entry of those with signs or symptoms </a:t>
            </a:r>
          </a:p>
          <a:p>
            <a:pPr marL="285750" indent="-285750">
              <a:buFont typeface="Arial" panose="020B0604020202020204" pitchFamily="34" charset="0"/>
              <a:buChar char="•"/>
            </a:pPr>
            <a:r>
              <a:rPr lang="en-US">
                <a:highlight>
                  <a:srgbClr val="FFFF00"/>
                </a:highlight>
              </a:rPr>
              <a:t>Hand hygiene (use of alcohol-based hand rub is preferred) </a:t>
            </a:r>
          </a:p>
          <a:p>
            <a:pPr marL="285750" indent="-285750">
              <a:buFont typeface="Arial" panose="020B0604020202020204" pitchFamily="34" charset="0"/>
              <a:buChar char="•"/>
            </a:pPr>
            <a:r>
              <a:rPr lang="en-US">
                <a:highlight>
                  <a:srgbClr val="FFFF00"/>
                </a:highlight>
              </a:rPr>
              <a:t>Face covering or mask (covering mouth and nose) </a:t>
            </a:r>
          </a:p>
          <a:p>
            <a:pPr marL="285750" indent="-285750">
              <a:buFont typeface="Arial" panose="020B0604020202020204" pitchFamily="34" charset="0"/>
              <a:buChar char="•"/>
            </a:pPr>
            <a:r>
              <a:rPr lang="en-US">
                <a:highlight>
                  <a:srgbClr val="FFFF00"/>
                </a:highlight>
              </a:rPr>
              <a:t>Social distancing at least six feet between persons </a:t>
            </a:r>
          </a:p>
          <a:p>
            <a:pPr marL="285750" indent="-285750">
              <a:buFont typeface="Arial" panose="020B0604020202020204" pitchFamily="34" charset="0"/>
              <a:buChar char="•"/>
            </a:pPr>
            <a:r>
              <a:rPr lang="en-US"/>
              <a:t>Instructional signage throughout the facility and proper visitor education on COVID19 signs and symptoms, infection control precautions, other applicable facility practices (e.g., use of face covering or mask, specified entries, exits and routes to designated areas, hand hygiene)  </a:t>
            </a:r>
          </a:p>
          <a:p>
            <a:pPr marL="285750" indent="-285750">
              <a:buFont typeface="Arial" panose="020B0604020202020204" pitchFamily="34" charset="0"/>
              <a:buChar char="•"/>
            </a:pPr>
            <a:r>
              <a:rPr lang="en-US"/>
              <a:t>Cleaning and disinfecting high frequency touched surfaces in the facility often, and designated visitation areas after each visit </a:t>
            </a:r>
          </a:p>
          <a:p>
            <a:pPr marL="285750" indent="-285750">
              <a:buFont typeface="Arial" panose="020B0604020202020204" pitchFamily="34" charset="0"/>
              <a:buChar char="•"/>
            </a:pPr>
            <a:r>
              <a:rPr lang="en-US"/>
              <a:t>Appropriate staff use of Personal Protective Equipment (PPE)   </a:t>
            </a:r>
          </a:p>
          <a:p>
            <a:pPr marL="285750" indent="-285750">
              <a:buFont typeface="Arial" panose="020B0604020202020204" pitchFamily="34" charset="0"/>
              <a:buChar char="•"/>
            </a:pPr>
            <a:r>
              <a:rPr lang="en-US"/>
              <a:t>Effective cohorting of residents (e.g., separate areas dedicated COVID-19 care)  </a:t>
            </a:r>
          </a:p>
          <a:p>
            <a:pPr marL="285750" indent="-285750">
              <a:buFont typeface="Arial" panose="020B0604020202020204" pitchFamily="34" charset="0"/>
              <a:buChar char="•"/>
            </a:pPr>
            <a:r>
              <a:rPr lang="en-US"/>
              <a:t>Resident and staff testing conducted as required at 42 CFR 483.80(h) (see</a:t>
            </a:r>
            <a:r>
              <a:rPr lang="en-US">
                <a:hlinkClick r:id="rId2"/>
              </a:rPr>
              <a:t> QSO-2038-NH</a:t>
            </a:r>
            <a:r>
              <a:rPr lang="en-US"/>
              <a:t>) </a:t>
            </a:r>
          </a:p>
          <a:p>
            <a:endParaRPr lang="en-US"/>
          </a:p>
        </p:txBody>
      </p:sp>
      <p:sp>
        <p:nvSpPr>
          <p:cNvPr id="4" name="Rectangle 3">
            <a:extLst>
              <a:ext uri="{FF2B5EF4-FFF2-40B4-BE49-F238E27FC236}">
                <a16:creationId xmlns:a16="http://schemas.microsoft.com/office/drawing/2014/main" id="{36096CD7-4CB8-438F-AB67-789F0323E1FB}"/>
              </a:ext>
            </a:extLst>
          </p:cNvPr>
          <p:cNvSpPr/>
          <p:nvPr/>
        </p:nvSpPr>
        <p:spPr>
          <a:xfrm>
            <a:off x="371475" y="6488668"/>
            <a:ext cx="7962900" cy="369332"/>
          </a:xfrm>
          <a:prstGeom prst="rect">
            <a:avLst/>
          </a:prstGeom>
        </p:spPr>
        <p:txBody>
          <a:bodyPr wrap="square">
            <a:spAutoFit/>
          </a:bodyPr>
          <a:lstStyle/>
          <a:p>
            <a:r>
              <a:rPr lang="en-US"/>
              <a:t>https://www.cms.gov/files/document/qso-20-39-nh.pdf</a:t>
            </a:r>
          </a:p>
        </p:txBody>
      </p:sp>
    </p:spTree>
    <p:extLst>
      <p:ext uri="{BB962C8B-B14F-4D97-AF65-F5344CB8AC3E}">
        <p14:creationId xmlns:p14="http://schemas.microsoft.com/office/powerpoint/2010/main" val="33445396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C33E7-0CFC-4818-82FA-6C69F855EB63}"/>
              </a:ext>
            </a:extLst>
          </p:cNvPr>
          <p:cNvSpPr>
            <a:spLocks noGrp="1"/>
          </p:cNvSpPr>
          <p:nvPr>
            <p:ph type="title"/>
          </p:nvPr>
        </p:nvSpPr>
        <p:spPr>
          <a:xfrm>
            <a:off x="619932" y="395831"/>
            <a:ext cx="8107269" cy="804319"/>
          </a:xfrm>
          <a:solidFill>
            <a:schemeClr val="accent1"/>
          </a:solidFill>
        </p:spPr>
        <p:txBody>
          <a:bodyPr/>
          <a:lstStyle/>
          <a:p>
            <a:r>
              <a:rPr lang="en-US">
                <a:solidFill>
                  <a:schemeClr val="bg1"/>
                </a:solidFill>
              </a:rPr>
              <a:t>Question</a:t>
            </a:r>
          </a:p>
        </p:txBody>
      </p:sp>
      <p:sp>
        <p:nvSpPr>
          <p:cNvPr id="3" name="Content Placeholder 2">
            <a:extLst>
              <a:ext uri="{FF2B5EF4-FFF2-40B4-BE49-F238E27FC236}">
                <a16:creationId xmlns:a16="http://schemas.microsoft.com/office/drawing/2014/main" id="{D519B18A-07F7-4E63-8815-5ADAE1F72E0A}"/>
              </a:ext>
            </a:extLst>
          </p:cNvPr>
          <p:cNvSpPr>
            <a:spLocks noGrp="1"/>
          </p:cNvSpPr>
          <p:nvPr>
            <p:ph idx="1"/>
          </p:nvPr>
        </p:nvSpPr>
        <p:spPr>
          <a:xfrm>
            <a:off x="619932" y="1457325"/>
            <a:ext cx="8107269" cy="5324475"/>
          </a:xfrm>
        </p:spPr>
        <p:txBody>
          <a:bodyPr>
            <a:noAutofit/>
          </a:bodyPr>
          <a:lstStyle/>
          <a:p>
            <a:r>
              <a:rPr lang="en-US" sz="1200"/>
              <a:t>I would like to see discussion on who you let visit. Currently, we look at only immediate family. i.e.. children, spouse, parents. </a:t>
            </a:r>
          </a:p>
          <a:p>
            <a:endParaRPr lang="en-US" sz="1200"/>
          </a:p>
          <a:p>
            <a:r>
              <a:rPr lang="en-US" sz="1200" b="1"/>
              <a:t>Answer:</a:t>
            </a:r>
          </a:p>
          <a:p>
            <a:r>
              <a:rPr lang="en-US" sz="1200" i="1"/>
              <a:t>There are no specific requirements about who “can” and who “can’t” visit. </a:t>
            </a:r>
          </a:p>
          <a:p>
            <a:endParaRPr lang="en-US" sz="1200"/>
          </a:p>
          <a:p>
            <a:r>
              <a:rPr lang="en-US" sz="1200"/>
              <a:t>“Visitors should be able to adhere to the core principles and staff should provide monitoring for those who may have difficulty adhering to core principles, such as children.”</a:t>
            </a:r>
          </a:p>
          <a:p>
            <a:endParaRPr lang="en-US" sz="1200"/>
          </a:p>
          <a:p>
            <a:r>
              <a:rPr lang="en-US" sz="1200"/>
              <a:t>Facilities should limit the number of visitors per resident at one time and limit the total number of visitors in the facility at one time (based on the size of the building and physical space).  </a:t>
            </a:r>
          </a:p>
          <a:p>
            <a:pPr marL="1085850" lvl="1" indent="-342900">
              <a:buFont typeface="+mj-lt"/>
              <a:buAutoNum type="alphaLcPeriod"/>
            </a:pPr>
            <a:r>
              <a:rPr lang="en-US" sz="1200"/>
              <a:t>Facilities should consider scheduling visits for a specified length of time to help ensure all residents are able to receive visitors</a:t>
            </a:r>
          </a:p>
          <a:p>
            <a:pPr lvl="1" indent="0">
              <a:buNone/>
            </a:pPr>
            <a:endParaRPr lang="en-US" sz="1200"/>
          </a:p>
          <a:p>
            <a:r>
              <a:rPr lang="en-US" sz="1200" i="1"/>
              <a:t>Other Considerations:</a:t>
            </a:r>
          </a:p>
          <a:p>
            <a:r>
              <a:rPr lang="en-US" sz="1200"/>
              <a:t>Each facility should develop a limited visitation policy which addresses the following, at minimum:</a:t>
            </a:r>
          </a:p>
          <a:p>
            <a:pPr marL="285750" indent="-285750">
              <a:buFont typeface="Arial" panose="020B0604020202020204" pitchFamily="34" charset="0"/>
              <a:buChar char="•"/>
            </a:pPr>
            <a:r>
              <a:rPr lang="en-US" sz="1200"/>
              <a:t>Visitation schedule, hours, and location. </a:t>
            </a:r>
          </a:p>
          <a:p>
            <a:pPr marL="285750" indent="-285750">
              <a:buFont typeface="Arial" panose="020B0604020202020204" pitchFamily="34" charset="0"/>
              <a:buChar char="•"/>
            </a:pPr>
            <a:r>
              <a:rPr lang="en-US" sz="1200"/>
              <a:t>Number of visitors and visits. </a:t>
            </a:r>
          </a:p>
          <a:p>
            <a:pPr marL="285750" indent="-285750">
              <a:buFont typeface="Arial" panose="020B0604020202020204" pitchFamily="34" charset="0"/>
              <a:buChar char="•"/>
            </a:pPr>
            <a:r>
              <a:rPr lang="en-US" sz="1200"/>
              <a:t>By appointment only, as coordinated by the nursing home, based on their ability to manage infection control practices and proper social distancing. </a:t>
            </a:r>
          </a:p>
          <a:p>
            <a:pPr marL="285750" indent="-285750">
              <a:buFont typeface="Arial" panose="020B0604020202020204" pitchFamily="34" charset="0"/>
              <a:buChar char="•"/>
            </a:pPr>
            <a:r>
              <a:rPr lang="en-US" sz="1200"/>
              <a:t>Each facility must determine its capacity to manage limited visits, based on considerations that include, but are not limited to: </a:t>
            </a:r>
          </a:p>
          <a:p>
            <a:pPr marL="1028700" lvl="1">
              <a:buFont typeface="Arial" panose="020B0604020202020204" pitchFamily="34" charset="0"/>
              <a:buChar char="•"/>
            </a:pPr>
            <a:r>
              <a:rPr lang="en-US" sz="1200"/>
              <a:t>Staff availability to screen visitors;</a:t>
            </a:r>
          </a:p>
          <a:p>
            <a:pPr marL="1028700" lvl="1">
              <a:buFont typeface="Arial" panose="020B0604020202020204" pitchFamily="34" charset="0"/>
              <a:buChar char="•"/>
            </a:pPr>
            <a:r>
              <a:rPr lang="en-US" sz="1200"/>
              <a:t>Monitoring for visitor compliance with safe visitation practices</a:t>
            </a:r>
          </a:p>
          <a:p>
            <a:pPr marL="1028700" lvl="1">
              <a:buFont typeface="Arial" panose="020B0604020202020204" pitchFamily="34" charset="0"/>
              <a:buChar char="•"/>
            </a:pPr>
            <a:r>
              <a:rPr lang="en-US" sz="1200"/>
              <a:t>Disinfection of area between visits.</a:t>
            </a:r>
          </a:p>
        </p:txBody>
      </p:sp>
      <p:sp>
        <p:nvSpPr>
          <p:cNvPr id="4" name="Rectangle 3">
            <a:extLst>
              <a:ext uri="{FF2B5EF4-FFF2-40B4-BE49-F238E27FC236}">
                <a16:creationId xmlns:a16="http://schemas.microsoft.com/office/drawing/2014/main" id="{37EC8788-89D8-405E-A30E-6773862FC5F4}"/>
              </a:ext>
            </a:extLst>
          </p:cNvPr>
          <p:cNvSpPr/>
          <p:nvPr/>
        </p:nvSpPr>
        <p:spPr>
          <a:xfrm>
            <a:off x="416799" y="6427113"/>
            <a:ext cx="8566945" cy="430887"/>
          </a:xfrm>
          <a:prstGeom prst="rect">
            <a:avLst/>
          </a:prstGeom>
        </p:spPr>
        <p:txBody>
          <a:bodyPr wrap="square">
            <a:spAutoFit/>
          </a:bodyPr>
          <a:lstStyle/>
          <a:p>
            <a:r>
              <a:rPr lang="en-US" sz="1100">
                <a:hlinkClick r:id="rId2"/>
              </a:rPr>
              <a:t>https://www.cms.gov/files/document/qso-20-39-nh.pdf</a:t>
            </a:r>
            <a:endParaRPr lang="en-US" sz="1100"/>
          </a:p>
          <a:p>
            <a:r>
              <a:rPr lang="en-US" sz="1100">
                <a:hlinkClick r:id="rId3"/>
              </a:rPr>
              <a:t>https://dhhs.ne.gov/licensure/Documents/LTCCOVID19PhasingGuidance.pdf</a:t>
            </a:r>
            <a:r>
              <a:rPr lang="en-US" sz="1100"/>
              <a:t> </a:t>
            </a:r>
          </a:p>
        </p:txBody>
      </p:sp>
    </p:spTree>
    <p:extLst>
      <p:ext uri="{BB962C8B-B14F-4D97-AF65-F5344CB8AC3E}">
        <p14:creationId xmlns:p14="http://schemas.microsoft.com/office/powerpoint/2010/main" val="2782579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C33E7-0CFC-4818-82FA-6C69F855EB63}"/>
              </a:ext>
            </a:extLst>
          </p:cNvPr>
          <p:cNvSpPr>
            <a:spLocks noGrp="1"/>
          </p:cNvSpPr>
          <p:nvPr>
            <p:ph type="title"/>
          </p:nvPr>
        </p:nvSpPr>
        <p:spPr>
          <a:xfrm>
            <a:off x="619932" y="395831"/>
            <a:ext cx="8107269" cy="804319"/>
          </a:xfrm>
          <a:solidFill>
            <a:schemeClr val="accent1"/>
          </a:solidFill>
        </p:spPr>
        <p:txBody>
          <a:bodyPr/>
          <a:lstStyle/>
          <a:p>
            <a:r>
              <a:rPr lang="en-US">
                <a:solidFill>
                  <a:schemeClr val="bg1"/>
                </a:solidFill>
              </a:rPr>
              <a:t>Question</a:t>
            </a:r>
          </a:p>
        </p:txBody>
      </p:sp>
      <p:sp>
        <p:nvSpPr>
          <p:cNvPr id="3" name="Content Placeholder 2">
            <a:extLst>
              <a:ext uri="{FF2B5EF4-FFF2-40B4-BE49-F238E27FC236}">
                <a16:creationId xmlns:a16="http://schemas.microsoft.com/office/drawing/2014/main" id="{D519B18A-07F7-4E63-8815-5ADAE1F72E0A}"/>
              </a:ext>
            </a:extLst>
          </p:cNvPr>
          <p:cNvSpPr>
            <a:spLocks noGrp="1"/>
          </p:cNvSpPr>
          <p:nvPr>
            <p:ph idx="1"/>
          </p:nvPr>
        </p:nvSpPr>
        <p:spPr>
          <a:xfrm>
            <a:off x="619932" y="1304925"/>
            <a:ext cx="8107269" cy="5076825"/>
          </a:xfrm>
        </p:spPr>
        <p:txBody>
          <a:bodyPr>
            <a:normAutofit lnSpcReduction="10000"/>
          </a:bodyPr>
          <a:lstStyle/>
          <a:p>
            <a:r>
              <a:rPr lang="en-US"/>
              <a:t>What are the guidelines for priests/pastors to come in and visit and/or have mass/services? </a:t>
            </a:r>
            <a:br>
              <a:rPr lang="en-US"/>
            </a:br>
            <a:endParaRPr lang="en-US"/>
          </a:p>
          <a:p>
            <a:endParaRPr lang="en-US"/>
          </a:p>
          <a:p>
            <a:r>
              <a:rPr lang="en-US" b="1"/>
              <a:t>Answer:</a:t>
            </a:r>
          </a:p>
          <a:p>
            <a:pPr marL="285750" indent="-285750">
              <a:buFont typeface="Arial" panose="020B0604020202020204" pitchFamily="34" charset="0"/>
              <a:buChar char="•"/>
            </a:pPr>
            <a:r>
              <a:rPr lang="en-US"/>
              <a:t>If a facility is in green,  they can invite the priest/pastor to come in to perform a service as a group activity following the </a:t>
            </a:r>
            <a:r>
              <a:rPr lang="en-US" b="1">
                <a:hlinkClick r:id="rId2"/>
              </a:rPr>
              <a:t>Core Principles of COVID-19 Infection Prevention for Visitation </a:t>
            </a:r>
            <a:endParaRPr lang="en-US"/>
          </a:p>
          <a:p>
            <a:pPr marL="285750" indent="-285750">
              <a:buFont typeface="Arial" panose="020B0604020202020204" pitchFamily="34" charset="0"/>
              <a:buChar char="•"/>
            </a:pPr>
            <a:r>
              <a:rPr lang="en-US"/>
              <a:t>Everyone is masked, residents are spaced/socially distanced in pews/chairs. </a:t>
            </a:r>
          </a:p>
          <a:p>
            <a:pPr marL="1028700" lvl="1">
              <a:buFont typeface="Arial" panose="020B0604020202020204" pitchFamily="34" charset="0"/>
              <a:buChar char="•"/>
            </a:pPr>
            <a:r>
              <a:rPr lang="en-US"/>
              <a:t>Example: a facility is offering assigned days that different halls go to a service.</a:t>
            </a:r>
          </a:p>
          <a:p>
            <a:pPr marL="1428750" lvl="2">
              <a:buFont typeface="Arial" panose="020B0604020202020204" pitchFamily="34" charset="0"/>
              <a:buChar char="•"/>
            </a:pPr>
            <a:r>
              <a:rPr lang="en-US"/>
              <a:t>This helps to keep numbers down in one space</a:t>
            </a:r>
          </a:p>
          <a:p>
            <a:pPr marL="1428750" lvl="2">
              <a:buFont typeface="Arial" panose="020B0604020202020204" pitchFamily="34" charset="0"/>
              <a:buChar char="•"/>
            </a:pPr>
            <a:r>
              <a:rPr lang="en-US"/>
              <a:t>Residents are in every other pew (socially distanced)</a:t>
            </a:r>
          </a:p>
          <a:p>
            <a:pPr marL="1428750" lvl="2">
              <a:buFont typeface="Arial" panose="020B0604020202020204" pitchFamily="34" charset="0"/>
              <a:buChar char="•"/>
            </a:pPr>
            <a:r>
              <a:rPr lang="en-US"/>
              <a:t>Priest/paster comes to them at communion (no lines) and places the host in their hand. </a:t>
            </a:r>
          </a:p>
          <a:p>
            <a:pPr marL="1428750" lvl="2">
              <a:buFont typeface="Arial" panose="020B0604020202020204" pitchFamily="34" charset="0"/>
              <a:buChar char="•"/>
            </a:pPr>
            <a:r>
              <a:rPr lang="en-US"/>
              <a:t>Singing should not happen on a large scale. </a:t>
            </a:r>
          </a:p>
          <a:p>
            <a:pPr marL="285750" indent="-285750">
              <a:buFont typeface="Arial" panose="020B0604020202020204" pitchFamily="34" charset="0"/>
              <a:buChar char="•"/>
            </a:pPr>
            <a:r>
              <a:rPr lang="en-US"/>
              <a:t>The priest/paster would need to be screened before coming into the building just like anyone else. </a:t>
            </a:r>
          </a:p>
          <a:p>
            <a:pPr marL="285750" indent="-285750">
              <a:buFont typeface="Arial" panose="020B0604020202020204" pitchFamily="34" charset="0"/>
              <a:buChar char="•"/>
            </a:pPr>
            <a:r>
              <a:rPr lang="en-US"/>
              <a:t>Priests will come in to do Anointing of the sick as well </a:t>
            </a:r>
          </a:p>
          <a:p>
            <a:pPr marL="1028700" lvl="1">
              <a:buFont typeface="Arial" panose="020B0604020202020204" pitchFamily="34" charset="0"/>
              <a:buChar char="•"/>
            </a:pPr>
            <a:r>
              <a:rPr lang="en-US"/>
              <a:t>Facilities can and have used PPE for this</a:t>
            </a:r>
          </a:p>
          <a:p>
            <a:pPr marL="1428750" lvl="2">
              <a:buFont typeface="Arial" panose="020B0604020202020204" pitchFamily="34" charset="0"/>
              <a:buChar char="•"/>
            </a:pPr>
            <a:r>
              <a:rPr lang="en-US"/>
              <a:t>Again, this depends on facility screening and letting them in as an essential caregiver. </a:t>
            </a:r>
            <a:endParaRPr lang="en-US" b="1"/>
          </a:p>
        </p:txBody>
      </p:sp>
      <p:sp>
        <p:nvSpPr>
          <p:cNvPr id="5" name="Rectangle 4">
            <a:extLst>
              <a:ext uri="{FF2B5EF4-FFF2-40B4-BE49-F238E27FC236}">
                <a16:creationId xmlns:a16="http://schemas.microsoft.com/office/drawing/2014/main" id="{26518E59-73BF-488E-9D39-C476986B2E04}"/>
              </a:ext>
            </a:extLst>
          </p:cNvPr>
          <p:cNvSpPr/>
          <p:nvPr/>
        </p:nvSpPr>
        <p:spPr>
          <a:xfrm>
            <a:off x="400049" y="6488668"/>
            <a:ext cx="7934325" cy="369332"/>
          </a:xfrm>
          <a:prstGeom prst="rect">
            <a:avLst/>
          </a:prstGeom>
        </p:spPr>
        <p:txBody>
          <a:bodyPr wrap="square">
            <a:spAutoFit/>
          </a:bodyPr>
          <a:lstStyle/>
          <a:p>
            <a:r>
              <a:rPr lang="en-US">
                <a:hlinkClick r:id="rId2"/>
              </a:rPr>
              <a:t>https://www.cms.gov/files/document/qso-20-39-nh.pdf</a:t>
            </a:r>
          </a:p>
        </p:txBody>
      </p:sp>
    </p:spTree>
    <p:extLst>
      <p:ext uri="{BB962C8B-B14F-4D97-AF65-F5344CB8AC3E}">
        <p14:creationId xmlns:p14="http://schemas.microsoft.com/office/powerpoint/2010/main" val="6264705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C33E7-0CFC-4818-82FA-6C69F855EB63}"/>
              </a:ext>
            </a:extLst>
          </p:cNvPr>
          <p:cNvSpPr>
            <a:spLocks noGrp="1"/>
          </p:cNvSpPr>
          <p:nvPr>
            <p:ph type="title"/>
          </p:nvPr>
        </p:nvSpPr>
        <p:spPr>
          <a:xfrm>
            <a:off x="619932" y="395831"/>
            <a:ext cx="8107269" cy="804319"/>
          </a:xfrm>
          <a:solidFill>
            <a:schemeClr val="accent1"/>
          </a:solidFill>
        </p:spPr>
        <p:txBody>
          <a:bodyPr/>
          <a:lstStyle/>
          <a:p>
            <a:r>
              <a:rPr lang="en-US">
                <a:solidFill>
                  <a:schemeClr val="bg1"/>
                </a:solidFill>
              </a:rPr>
              <a:t>Question</a:t>
            </a:r>
          </a:p>
        </p:txBody>
      </p:sp>
      <p:sp>
        <p:nvSpPr>
          <p:cNvPr id="3" name="Content Placeholder 2">
            <a:extLst>
              <a:ext uri="{FF2B5EF4-FFF2-40B4-BE49-F238E27FC236}">
                <a16:creationId xmlns:a16="http://schemas.microsoft.com/office/drawing/2014/main" id="{D519B18A-07F7-4E63-8815-5ADAE1F72E0A}"/>
              </a:ext>
            </a:extLst>
          </p:cNvPr>
          <p:cNvSpPr>
            <a:spLocks noGrp="1"/>
          </p:cNvSpPr>
          <p:nvPr>
            <p:ph idx="1"/>
          </p:nvPr>
        </p:nvSpPr>
        <p:spPr>
          <a:xfrm>
            <a:off x="619932" y="1457325"/>
            <a:ext cx="8107269" cy="4621955"/>
          </a:xfrm>
        </p:spPr>
        <p:txBody>
          <a:bodyPr/>
          <a:lstStyle/>
          <a:p>
            <a:r>
              <a:rPr lang="en-US"/>
              <a:t>Is there a plan yet to easily get new residents and staff vaccinated on site? </a:t>
            </a:r>
          </a:p>
          <a:p>
            <a:endParaRPr lang="en-US"/>
          </a:p>
          <a:p>
            <a:endParaRPr lang="en-US"/>
          </a:p>
          <a:p>
            <a:r>
              <a:rPr lang="en-US" b="1"/>
              <a:t>Answer:</a:t>
            </a:r>
          </a:p>
          <a:p>
            <a:endParaRPr lang="en-US" b="1"/>
          </a:p>
          <a:p>
            <a:r>
              <a:rPr lang="en-US"/>
              <a:t>Please reach out to your local health department to develop a plan for vaccinating new residents and staff. </a:t>
            </a:r>
          </a:p>
          <a:p>
            <a:endParaRPr lang="en-US"/>
          </a:p>
          <a:p>
            <a:r>
              <a:rPr lang="en-US"/>
              <a:t>Plans are being developed to collaborate with Long Term Care Pharmacy partners to hold regular vaccine clinics in facilities. We will bring you more info on this as it becomes available. </a:t>
            </a:r>
          </a:p>
          <a:p>
            <a:endParaRPr lang="en-US"/>
          </a:p>
          <a:p>
            <a:r>
              <a:rPr lang="en-US"/>
              <a:t>You may reach out to your local hospital and see if they would be willing to come on site to help with vaccination. </a:t>
            </a:r>
          </a:p>
        </p:txBody>
      </p:sp>
    </p:spTree>
    <p:extLst>
      <p:ext uri="{BB962C8B-B14F-4D97-AF65-F5344CB8AC3E}">
        <p14:creationId xmlns:p14="http://schemas.microsoft.com/office/powerpoint/2010/main" val="25945580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C33E7-0CFC-4818-82FA-6C69F855EB63}"/>
              </a:ext>
            </a:extLst>
          </p:cNvPr>
          <p:cNvSpPr>
            <a:spLocks noGrp="1"/>
          </p:cNvSpPr>
          <p:nvPr>
            <p:ph type="title"/>
          </p:nvPr>
        </p:nvSpPr>
        <p:spPr>
          <a:xfrm>
            <a:off x="619932" y="395831"/>
            <a:ext cx="8107269" cy="804319"/>
          </a:xfrm>
          <a:solidFill>
            <a:schemeClr val="accent1"/>
          </a:solidFill>
        </p:spPr>
        <p:txBody>
          <a:bodyPr/>
          <a:lstStyle/>
          <a:p>
            <a:r>
              <a:rPr lang="en-US">
                <a:solidFill>
                  <a:schemeClr val="bg1"/>
                </a:solidFill>
              </a:rPr>
              <a:t>Question</a:t>
            </a:r>
          </a:p>
        </p:txBody>
      </p:sp>
      <p:sp>
        <p:nvSpPr>
          <p:cNvPr id="3" name="Content Placeholder 2">
            <a:extLst>
              <a:ext uri="{FF2B5EF4-FFF2-40B4-BE49-F238E27FC236}">
                <a16:creationId xmlns:a16="http://schemas.microsoft.com/office/drawing/2014/main" id="{D519B18A-07F7-4E63-8815-5ADAE1F72E0A}"/>
              </a:ext>
            </a:extLst>
          </p:cNvPr>
          <p:cNvSpPr>
            <a:spLocks noGrp="1"/>
          </p:cNvSpPr>
          <p:nvPr>
            <p:ph idx="1"/>
          </p:nvPr>
        </p:nvSpPr>
        <p:spPr>
          <a:xfrm>
            <a:off x="619932" y="1457325"/>
            <a:ext cx="8107269" cy="4621955"/>
          </a:xfrm>
        </p:spPr>
        <p:txBody>
          <a:bodyPr vert="horz" lIns="91440" tIns="45720" rIns="91440" bIns="45720" rtlCol="0" anchor="t">
            <a:normAutofit/>
          </a:bodyPr>
          <a:lstStyle/>
          <a:p>
            <a:r>
              <a:rPr lang="en-US"/>
              <a:t>How do employees who have a doctor's note stating they shouldn't have the vaccine factor into our vaccine percentage?  Do we have to claim them as declined? </a:t>
            </a:r>
          </a:p>
          <a:p>
            <a:endParaRPr lang="en-US"/>
          </a:p>
          <a:p>
            <a:r>
              <a:rPr lang="en-US" b="1"/>
              <a:t>Answer:</a:t>
            </a:r>
          </a:p>
          <a:p>
            <a:endParaRPr lang="en-US" b="1"/>
          </a:p>
          <a:p>
            <a:r>
              <a:rPr lang="en-US"/>
              <a:t>Yes, staff that do not receive vaccinations should be counted as a declination.  There are specific reasons for declination that should be acknowledged, such as medical and religious exemptions. However, a facilities overall vaccination rate should include all staff in the facility. </a:t>
            </a:r>
          </a:p>
          <a:p>
            <a:endParaRPr lang="en-US"/>
          </a:p>
          <a:p>
            <a:r>
              <a:rPr lang="en-US"/>
              <a:t>Unvaccinated staff can pose risk within the facility and measures to mitigate the risk should be assessed and implemented.  </a:t>
            </a:r>
          </a:p>
        </p:txBody>
      </p:sp>
    </p:spTree>
    <p:extLst>
      <p:ext uri="{BB962C8B-B14F-4D97-AF65-F5344CB8AC3E}">
        <p14:creationId xmlns:p14="http://schemas.microsoft.com/office/powerpoint/2010/main" val="5566427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BF2885-F75D-4344-9ADD-0A0F35F70CD0}"/>
              </a:ext>
            </a:extLst>
          </p:cNvPr>
          <p:cNvSpPr>
            <a:spLocks noGrp="1"/>
          </p:cNvSpPr>
          <p:nvPr>
            <p:ph idx="1"/>
          </p:nvPr>
        </p:nvSpPr>
        <p:spPr>
          <a:xfrm>
            <a:off x="490194" y="1304924"/>
            <a:ext cx="8237007" cy="4774355"/>
          </a:xfrm>
        </p:spPr>
        <p:txBody>
          <a:bodyPr/>
          <a:lstStyle/>
          <a:p>
            <a:r>
              <a:rPr lang="en-US"/>
              <a:t>We are an Assisted Living facility in Kearney, NE (Buffalo County), which is a red county per the CMS county positive rate data. </a:t>
            </a:r>
          </a:p>
          <a:p>
            <a:endParaRPr lang="en-US"/>
          </a:p>
          <a:p>
            <a:r>
              <a:rPr lang="en-US"/>
              <a:t>We are 2 weeks post coming out of </a:t>
            </a:r>
            <a:r>
              <a:rPr lang="en-US">
                <a:highlight>
                  <a:srgbClr val="FFFF00"/>
                </a:highlight>
              </a:rPr>
              <a:t>yellow</a:t>
            </a:r>
            <a:r>
              <a:rPr lang="en-US"/>
              <a:t>/</a:t>
            </a:r>
            <a:r>
              <a:rPr lang="en-US">
                <a:highlight>
                  <a:srgbClr val="FF0000"/>
                </a:highlight>
              </a:rPr>
              <a:t>red </a:t>
            </a:r>
            <a:r>
              <a:rPr lang="en-US"/>
              <a:t>zones during a COVID-19 outbreak, with our last positive case being 1/15/2021. </a:t>
            </a:r>
          </a:p>
          <a:p>
            <a:endParaRPr lang="en-US"/>
          </a:p>
          <a:p>
            <a:r>
              <a:rPr lang="en-US"/>
              <a:t>What is allowed/recommended? </a:t>
            </a:r>
          </a:p>
          <a:p>
            <a:endParaRPr lang="en-US"/>
          </a:p>
        </p:txBody>
      </p:sp>
      <p:pic>
        <p:nvPicPr>
          <p:cNvPr id="7" name="Picture 6">
            <a:extLst>
              <a:ext uri="{FF2B5EF4-FFF2-40B4-BE49-F238E27FC236}">
                <a16:creationId xmlns:a16="http://schemas.microsoft.com/office/drawing/2014/main" id="{BDE63181-4FD0-48D7-963F-71B598385805}"/>
              </a:ext>
            </a:extLst>
          </p:cNvPr>
          <p:cNvPicPr>
            <a:picLocks noChangeAspect="1"/>
          </p:cNvPicPr>
          <p:nvPr/>
        </p:nvPicPr>
        <p:blipFill>
          <a:blip r:embed="rId2"/>
          <a:stretch>
            <a:fillRect/>
          </a:stretch>
        </p:blipFill>
        <p:spPr>
          <a:xfrm>
            <a:off x="35580" y="3313114"/>
            <a:ext cx="6697957" cy="2368552"/>
          </a:xfrm>
          <a:prstGeom prst="rect">
            <a:avLst/>
          </a:prstGeom>
        </p:spPr>
      </p:pic>
      <p:pic>
        <p:nvPicPr>
          <p:cNvPr id="6" name="Picture 5">
            <a:extLst>
              <a:ext uri="{FF2B5EF4-FFF2-40B4-BE49-F238E27FC236}">
                <a16:creationId xmlns:a16="http://schemas.microsoft.com/office/drawing/2014/main" id="{87C4B875-4402-42CC-98A4-2FE252CF3206}"/>
              </a:ext>
            </a:extLst>
          </p:cNvPr>
          <p:cNvPicPr>
            <a:picLocks noChangeAspect="1"/>
          </p:cNvPicPr>
          <p:nvPr/>
        </p:nvPicPr>
        <p:blipFill>
          <a:blip r:embed="rId3"/>
          <a:stretch>
            <a:fillRect/>
          </a:stretch>
        </p:blipFill>
        <p:spPr>
          <a:xfrm>
            <a:off x="37815" y="5634130"/>
            <a:ext cx="9144000" cy="263769"/>
          </a:xfrm>
          <a:prstGeom prst="rect">
            <a:avLst/>
          </a:prstGeom>
          <a:solidFill>
            <a:schemeClr val="accent1"/>
          </a:solidFill>
          <a:ln w="34925">
            <a:solidFill>
              <a:schemeClr val="accent1"/>
            </a:solidFill>
          </a:ln>
        </p:spPr>
      </p:pic>
      <p:sp>
        <p:nvSpPr>
          <p:cNvPr id="8" name="Rectangle 7">
            <a:extLst>
              <a:ext uri="{FF2B5EF4-FFF2-40B4-BE49-F238E27FC236}">
                <a16:creationId xmlns:a16="http://schemas.microsoft.com/office/drawing/2014/main" id="{CD07A46B-A546-4656-B820-C4B1EE5C4A19}"/>
              </a:ext>
            </a:extLst>
          </p:cNvPr>
          <p:cNvSpPr/>
          <p:nvPr/>
        </p:nvSpPr>
        <p:spPr>
          <a:xfrm>
            <a:off x="1744056" y="3559359"/>
            <a:ext cx="1715580" cy="188536"/>
          </a:xfrm>
          <a:prstGeom prst="rect">
            <a:avLst/>
          </a:prstGeom>
          <a:no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Arrow: Left 10">
            <a:extLst>
              <a:ext uri="{FF2B5EF4-FFF2-40B4-BE49-F238E27FC236}">
                <a16:creationId xmlns:a16="http://schemas.microsoft.com/office/drawing/2014/main" id="{6926C1E0-CCD3-4347-A7F1-773C3C54E7D4}"/>
              </a:ext>
            </a:extLst>
          </p:cNvPr>
          <p:cNvSpPr/>
          <p:nvPr/>
        </p:nvSpPr>
        <p:spPr>
          <a:xfrm rot="20265449">
            <a:off x="4990772" y="2440256"/>
            <a:ext cx="3933282" cy="2238204"/>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400">
                <a:solidFill>
                  <a:schemeClr val="tx1"/>
                </a:solidFill>
                <a:highlight>
                  <a:srgbClr val="FF0000"/>
                </a:highlight>
              </a:rPr>
              <a:t>High (&gt;10%): </a:t>
            </a:r>
            <a:r>
              <a:rPr lang="en-US" sz="1400">
                <a:solidFill>
                  <a:schemeClr val="tx1"/>
                </a:solidFill>
              </a:rPr>
              <a:t>Visitation should </a:t>
            </a:r>
            <a:r>
              <a:rPr lang="en-US" sz="1400" b="1">
                <a:solidFill>
                  <a:schemeClr val="tx1"/>
                </a:solidFill>
              </a:rPr>
              <a:t>only occur for compassionate care situations </a:t>
            </a:r>
            <a:r>
              <a:rPr lang="en-US" sz="1400">
                <a:solidFill>
                  <a:schemeClr val="tx1"/>
                </a:solidFill>
              </a:rPr>
              <a:t>according to the core COVID-19 Infection Prevention Policies</a:t>
            </a:r>
          </a:p>
        </p:txBody>
      </p:sp>
      <p:sp>
        <p:nvSpPr>
          <p:cNvPr id="10" name="Title 1">
            <a:extLst>
              <a:ext uri="{FF2B5EF4-FFF2-40B4-BE49-F238E27FC236}">
                <a16:creationId xmlns:a16="http://schemas.microsoft.com/office/drawing/2014/main" id="{E3166178-6921-4530-8DC1-0AF0BF50C195}"/>
              </a:ext>
            </a:extLst>
          </p:cNvPr>
          <p:cNvSpPr txBox="1">
            <a:spLocks/>
          </p:cNvSpPr>
          <p:nvPr/>
        </p:nvSpPr>
        <p:spPr>
          <a:xfrm>
            <a:off x="490194" y="395831"/>
            <a:ext cx="8237007" cy="804319"/>
          </a:xfrm>
          <a:prstGeom prst="rect">
            <a:avLst/>
          </a:prstGeom>
          <a:solidFill>
            <a:schemeClr val="accent1"/>
          </a:solidFill>
        </p:spPr>
        <p:txBody>
          <a:bodyPr vert="horz" lIns="91440" tIns="0" rIns="91440" bIns="0" rtlCol="0" anchor="b">
            <a:normAutofit/>
          </a:bodyPr>
          <a:lstStyle>
            <a:lvl1pPr algn="l" defTabSz="457200" rtl="0" eaLnBrk="1" latinLnBrk="0" hangingPunct="1">
              <a:lnSpc>
                <a:spcPct val="90000"/>
              </a:lnSpc>
              <a:spcBef>
                <a:spcPct val="0"/>
              </a:spcBef>
              <a:buNone/>
              <a:defRPr sz="4500" b="1" i="0" kern="1200" baseline="0">
                <a:solidFill>
                  <a:srgbClr val="AC1F2D"/>
                </a:solidFill>
                <a:latin typeface="Arial"/>
                <a:ea typeface="+mj-ea"/>
                <a:cs typeface="Arial"/>
              </a:defRPr>
            </a:lvl1pPr>
          </a:lstStyle>
          <a:p>
            <a:r>
              <a:rPr lang="en-US">
                <a:solidFill>
                  <a:schemeClr val="bg1"/>
                </a:solidFill>
              </a:rPr>
              <a:t>Question</a:t>
            </a:r>
          </a:p>
        </p:txBody>
      </p:sp>
    </p:spTree>
    <p:extLst>
      <p:ext uri="{BB962C8B-B14F-4D97-AF65-F5344CB8AC3E}">
        <p14:creationId xmlns:p14="http://schemas.microsoft.com/office/powerpoint/2010/main" val="1627148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894" y="471445"/>
            <a:ext cx="8586212" cy="773845"/>
          </a:xfrm>
        </p:spPr>
        <p:txBody>
          <a:bodyPr>
            <a:noAutofit/>
          </a:bodyPr>
          <a:lstStyle/>
          <a:p>
            <a:r>
              <a:rPr lang="en-US" sz="4000"/>
              <a:t>Continuing Education Disclosures</a:t>
            </a:r>
          </a:p>
        </p:txBody>
      </p:sp>
      <p:sp>
        <p:nvSpPr>
          <p:cNvPr id="3" name="Content Placeholder 2"/>
          <p:cNvSpPr>
            <a:spLocks noGrp="1"/>
          </p:cNvSpPr>
          <p:nvPr>
            <p:ph idx="1"/>
          </p:nvPr>
        </p:nvSpPr>
        <p:spPr>
          <a:xfrm>
            <a:off x="619932" y="1580224"/>
            <a:ext cx="8107269" cy="4005095"/>
          </a:xfrm>
        </p:spPr>
        <p:txBody>
          <a:bodyPr vert="horz" lIns="91440" tIns="45720" rIns="91440" bIns="45720" rtlCol="0" anchor="t">
            <a:noAutofit/>
          </a:bodyPr>
          <a:lstStyle/>
          <a:p>
            <a:pPr marL="91440" indent="-91440">
              <a:buClr>
                <a:schemeClr val="accent1">
                  <a:lumMod val="50000"/>
                </a:schemeClr>
              </a:buClr>
              <a:buFont typeface="Wingdings" panose="05000000000000000000" pitchFamily="2" charset="2"/>
              <a:buChar char="§"/>
              <a:defRPr/>
            </a:pPr>
            <a:r>
              <a:rPr lang="en-US" sz="2000">
                <a:solidFill>
                  <a:schemeClr val="tx1">
                    <a:lumMod val="75000"/>
                    <a:lumOff val="25000"/>
                  </a:schemeClr>
                </a:solidFill>
              </a:rPr>
              <a:t>1.0 Nursing Contact Hour and 1 NAB Contact Hour is awarded for the LIVE viewing of this webinar​</a:t>
            </a:r>
          </a:p>
          <a:p>
            <a:pPr marL="91440" indent="-91440">
              <a:buClr>
                <a:schemeClr val="accent1">
                  <a:lumMod val="50000"/>
                </a:schemeClr>
              </a:buClr>
              <a:buFont typeface="Wingdings" panose="05000000000000000000" pitchFamily="2" charset="2"/>
              <a:buChar char="§"/>
              <a:defRPr/>
            </a:pPr>
            <a:r>
              <a:rPr lang="en-US" sz="2000">
                <a:solidFill>
                  <a:schemeClr val="tx1">
                    <a:lumMod val="75000"/>
                    <a:lumOff val="25000"/>
                  </a:schemeClr>
                </a:solidFill>
              </a:rPr>
              <a:t>In order to obtain nursing contact hours, you must be present for the entire live webinar and complete the post webinar survey​</a:t>
            </a:r>
          </a:p>
          <a:p>
            <a:pPr marL="91440" indent="-91440">
              <a:buClr>
                <a:schemeClr val="accent1">
                  <a:lumMod val="50000"/>
                </a:schemeClr>
              </a:buClr>
              <a:buFont typeface="Wingdings" panose="05000000000000000000" pitchFamily="2" charset="2"/>
              <a:buChar char="§"/>
              <a:defRPr/>
            </a:pPr>
            <a:r>
              <a:rPr lang="en-US" sz="2000">
                <a:solidFill>
                  <a:schemeClr val="tx1">
                    <a:lumMod val="75000"/>
                    <a:lumOff val="25000"/>
                  </a:schemeClr>
                </a:solidFill>
              </a:rPr>
              <a:t>No conflicts of interest were identified for any member of the planning committee, presenters or panelists of the program content​</a:t>
            </a:r>
          </a:p>
          <a:p>
            <a:pPr marL="91440" indent="-91440">
              <a:buClr>
                <a:schemeClr val="accent1">
                  <a:lumMod val="50000"/>
                </a:schemeClr>
              </a:buClr>
              <a:buFont typeface="Wingdings" panose="05000000000000000000" pitchFamily="2" charset="2"/>
              <a:buChar char="§"/>
              <a:defRPr/>
            </a:pPr>
            <a:r>
              <a:rPr lang="en-US" sz="2000">
                <a:solidFill>
                  <a:schemeClr val="tx1">
                    <a:lumMod val="75000"/>
                    <a:lumOff val="25000"/>
                  </a:schemeClr>
                </a:solidFill>
              </a:rPr>
              <a:t>This CE is hosted Nebraska Medicine along with Nebraska ICAP and Nebraska DHHS​</a:t>
            </a:r>
          </a:p>
          <a:p>
            <a:pPr marL="91440" indent="-91440">
              <a:buClr>
                <a:schemeClr val="accent1">
                  <a:lumMod val="50000"/>
                </a:schemeClr>
              </a:buClr>
              <a:buFont typeface="Wingdings" panose="05000000000000000000" pitchFamily="2" charset="2"/>
              <a:buChar char="§"/>
              <a:defRPr/>
            </a:pPr>
            <a:r>
              <a:rPr lang="en-US" sz="2000">
                <a:solidFill>
                  <a:schemeClr val="tx1">
                    <a:lumMod val="75000"/>
                    <a:lumOff val="25000"/>
                  </a:schemeClr>
                </a:solidFill>
              </a:rPr>
              <a:t> Nebraska Medicine is approved as a provider of nursing continuing professional development by the Midwest Multistate Division, an accredited approver by the American Nurses Credentialing Center’s (ANCC) Commission on Accreditation</a:t>
            </a:r>
            <a:endParaRPr lang="en-US"/>
          </a:p>
        </p:txBody>
      </p:sp>
      <p:pic>
        <p:nvPicPr>
          <p:cNvPr id="5" name="Picture 4" descr="image001">
            <a:extLst>
              <a:ext uri="{FF2B5EF4-FFF2-40B4-BE49-F238E27FC236}">
                <a16:creationId xmlns:a16="http://schemas.microsoft.com/office/drawing/2014/main" id="{8EBD1672-75FB-40D1-BCFE-79916611AF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0855" y="6115612"/>
            <a:ext cx="1380706" cy="589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1828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BF2885-F75D-4344-9ADD-0A0F35F70CD0}"/>
              </a:ext>
            </a:extLst>
          </p:cNvPr>
          <p:cNvSpPr>
            <a:spLocks noGrp="1"/>
          </p:cNvSpPr>
          <p:nvPr>
            <p:ph idx="1"/>
          </p:nvPr>
        </p:nvSpPr>
        <p:spPr>
          <a:xfrm>
            <a:off x="490194" y="962024"/>
            <a:ext cx="8237007" cy="5117255"/>
          </a:xfrm>
        </p:spPr>
        <p:txBody>
          <a:bodyPr/>
          <a:lstStyle/>
          <a:p>
            <a:r>
              <a:rPr lang="en-US"/>
              <a:t>We are a Skilled nursing facility in Omaha, NE (Douglas County), which is a yellow county per the CMS county positive rate data for the week ending 2/3/2021. For week ending 1/27/2021, Douglas County was red. </a:t>
            </a:r>
          </a:p>
          <a:p>
            <a:endParaRPr lang="en-US"/>
          </a:p>
          <a:p>
            <a:r>
              <a:rPr lang="en-US"/>
              <a:t>What is allowed/recommended for visitation if we are currently in a </a:t>
            </a:r>
            <a:r>
              <a:rPr lang="en-US">
                <a:highlight>
                  <a:srgbClr val="FFFF00"/>
                </a:highlight>
              </a:rPr>
              <a:t>yellow</a:t>
            </a:r>
            <a:r>
              <a:rPr lang="en-US"/>
              <a:t>/</a:t>
            </a:r>
            <a:r>
              <a:rPr lang="en-US">
                <a:highlight>
                  <a:srgbClr val="FF0000"/>
                </a:highlight>
              </a:rPr>
              <a:t>red</a:t>
            </a:r>
            <a:r>
              <a:rPr lang="en-US"/>
              <a:t> zone in our facility? </a:t>
            </a:r>
          </a:p>
        </p:txBody>
      </p:sp>
      <p:pic>
        <p:nvPicPr>
          <p:cNvPr id="4" name="Picture 3">
            <a:extLst>
              <a:ext uri="{FF2B5EF4-FFF2-40B4-BE49-F238E27FC236}">
                <a16:creationId xmlns:a16="http://schemas.microsoft.com/office/drawing/2014/main" id="{75589C17-3BF9-45AF-978C-61DFB0D79BEC}"/>
              </a:ext>
            </a:extLst>
          </p:cNvPr>
          <p:cNvPicPr>
            <a:picLocks noChangeAspect="1"/>
          </p:cNvPicPr>
          <p:nvPr/>
        </p:nvPicPr>
        <p:blipFill>
          <a:blip r:embed="rId2"/>
          <a:stretch>
            <a:fillRect/>
          </a:stretch>
        </p:blipFill>
        <p:spPr>
          <a:xfrm>
            <a:off x="149356" y="2694978"/>
            <a:ext cx="7004115" cy="2087764"/>
          </a:xfrm>
          <a:prstGeom prst="rect">
            <a:avLst/>
          </a:prstGeom>
        </p:spPr>
      </p:pic>
      <p:pic>
        <p:nvPicPr>
          <p:cNvPr id="5" name="Picture 4">
            <a:extLst>
              <a:ext uri="{FF2B5EF4-FFF2-40B4-BE49-F238E27FC236}">
                <a16:creationId xmlns:a16="http://schemas.microsoft.com/office/drawing/2014/main" id="{EF5C8DC8-375D-4F93-884C-75ACC9FC52C1}"/>
              </a:ext>
            </a:extLst>
          </p:cNvPr>
          <p:cNvPicPr>
            <a:picLocks noChangeAspect="1"/>
          </p:cNvPicPr>
          <p:nvPr/>
        </p:nvPicPr>
        <p:blipFill>
          <a:blip r:embed="rId3"/>
          <a:stretch>
            <a:fillRect/>
          </a:stretch>
        </p:blipFill>
        <p:spPr>
          <a:xfrm>
            <a:off x="1120535" y="4676451"/>
            <a:ext cx="6986734" cy="1960019"/>
          </a:xfrm>
          <a:prstGeom prst="rect">
            <a:avLst/>
          </a:prstGeom>
        </p:spPr>
      </p:pic>
      <p:sp>
        <p:nvSpPr>
          <p:cNvPr id="8" name="Rectangle 7">
            <a:extLst>
              <a:ext uri="{FF2B5EF4-FFF2-40B4-BE49-F238E27FC236}">
                <a16:creationId xmlns:a16="http://schemas.microsoft.com/office/drawing/2014/main" id="{5E3ACA02-7A5E-4CC0-9320-96EC9D28191E}"/>
              </a:ext>
            </a:extLst>
          </p:cNvPr>
          <p:cNvSpPr/>
          <p:nvPr/>
        </p:nvSpPr>
        <p:spPr>
          <a:xfrm>
            <a:off x="149356" y="4421171"/>
            <a:ext cx="7004115" cy="188536"/>
          </a:xfrm>
          <a:prstGeom prst="rect">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60EAF96-1D3B-428F-B365-0708FC7C57CB}"/>
              </a:ext>
            </a:extLst>
          </p:cNvPr>
          <p:cNvSpPr/>
          <p:nvPr/>
        </p:nvSpPr>
        <p:spPr>
          <a:xfrm>
            <a:off x="1106639" y="6414667"/>
            <a:ext cx="7004115" cy="188536"/>
          </a:xfrm>
          <a:prstGeom prst="rect">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76844B1-39B0-47DB-9F6A-DE2C4C2A4AAC}"/>
              </a:ext>
            </a:extLst>
          </p:cNvPr>
          <p:cNvSpPr/>
          <p:nvPr/>
        </p:nvSpPr>
        <p:spPr>
          <a:xfrm>
            <a:off x="1913739" y="2946617"/>
            <a:ext cx="1715580" cy="188536"/>
          </a:xfrm>
          <a:prstGeom prst="rect">
            <a:avLst/>
          </a:prstGeom>
          <a:no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FC09181-D35C-4699-898E-4294D950CFCA}"/>
              </a:ext>
            </a:extLst>
          </p:cNvPr>
          <p:cNvSpPr/>
          <p:nvPr/>
        </p:nvSpPr>
        <p:spPr>
          <a:xfrm>
            <a:off x="2856420" y="4945094"/>
            <a:ext cx="1715580" cy="188536"/>
          </a:xfrm>
          <a:prstGeom prst="rect">
            <a:avLst/>
          </a:prstGeom>
          <a:no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Arrow: Left 11">
            <a:extLst>
              <a:ext uri="{FF2B5EF4-FFF2-40B4-BE49-F238E27FC236}">
                <a16:creationId xmlns:a16="http://schemas.microsoft.com/office/drawing/2014/main" id="{8086E47B-DCE9-404E-B20E-6C1B1AC23B00}"/>
              </a:ext>
            </a:extLst>
          </p:cNvPr>
          <p:cNvSpPr/>
          <p:nvPr/>
        </p:nvSpPr>
        <p:spPr>
          <a:xfrm rot="20265449">
            <a:off x="4457099" y="2026552"/>
            <a:ext cx="4270663" cy="2474290"/>
          </a:xfrm>
          <a:prstGeom prst="leftArrow">
            <a:avLst/>
          </a:prstGeom>
          <a:gradFill>
            <a:gsLst>
              <a:gs pos="0">
                <a:schemeClr val="accent1">
                  <a:tint val="100000"/>
                  <a:shade val="100000"/>
                  <a:satMod val="13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r>
              <a:rPr lang="en-US" sz="1400" b="1"/>
              <a:t>**Remember- </a:t>
            </a:r>
            <a:r>
              <a:rPr lang="en-US" sz="1400"/>
              <a:t>To allow indoor visitation, there should have been no </a:t>
            </a:r>
            <a:r>
              <a:rPr lang="en-US" sz="1400" b="1"/>
              <a:t>new onset of COVID-19 cases in the last 14 days </a:t>
            </a:r>
            <a:r>
              <a:rPr lang="en-US" sz="1400"/>
              <a:t>and the facility is </a:t>
            </a:r>
            <a:r>
              <a:rPr lang="en-US" sz="1400" b="1"/>
              <a:t>not currently conducting outbreak testing</a:t>
            </a:r>
          </a:p>
        </p:txBody>
      </p:sp>
      <p:sp>
        <p:nvSpPr>
          <p:cNvPr id="13" name="Title 1">
            <a:extLst>
              <a:ext uri="{FF2B5EF4-FFF2-40B4-BE49-F238E27FC236}">
                <a16:creationId xmlns:a16="http://schemas.microsoft.com/office/drawing/2014/main" id="{2E8A36F7-0E4C-49B7-8962-F0E508E6842D}"/>
              </a:ext>
            </a:extLst>
          </p:cNvPr>
          <p:cNvSpPr>
            <a:spLocks noGrp="1"/>
          </p:cNvSpPr>
          <p:nvPr>
            <p:ph type="title"/>
          </p:nvPr>
        </p:nvSpPr>
        <p:spPr>
          <a:xfrm>
            <a:off x="334182" y="7171"/>
            <a:ext cx="8107269" cy="804319"/>
          </a:xfrm>
          <a:solidFill>
            <a:schemeClr val="accent1"/>
          </a:solidFill>
        </p:spPr>
        <p:txBody>
          <a:bodyPr/>
          <a:lstStyle/>
          <a:p>
            <a:r>
              <a:rPr lang="en-US">
                <a:solidFill>
                  <a:schemeClr val="bg1"/>
                </a:solidFill>
              </a:rPr>
              <a:t>Question</a:t>
            </a:r>
          </a:p>
        </p:txBody>
      </p:sp>
    </p:spTree>
    <p:extLst>
      <p:ext uri="{BB962C8B-B14F-4D97-AF65-F5344CB8AC3E}">
        <p14:creationId xmlns:p14="http://schemas.microsoft.com/office/powerpoint/2010/main" val="266033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BF2885-F75D-4344-9ADD-0A0F35F70CD0}"/>
              </a:ext>
            </a:extLst>
          </p:cNvPr>
          <p:cNvSpPr>
            <a:spLocks noGrp="1"/>
          </p:cNvSpPr>
          <p:nvPr>
            <p:ph idx="1"/>
          </p:nvPr>
        </p:nvSpPr>
        <p:spPr>
          <a:xfrm>
            <a:off x="490194" y="993332"/>
            <a:ext cx="8237007" cy="5085947"/>
          </a:xfrm>
        </p:spPr>
        <p:txBody>
          <a:bodyPr/>
          <a:lstStyle/>
          <a:p>
            <a:r>
              <a:rPr lang="en-US"/>
              <a:t>We are a Skilled nursing facility in Omaha, NE (Douglas County), which is a yellow county per the CMS county positive rate data for the week ending 2/3/2021. For week ending 1/27/2021, Douglas County was red. </a:t>
            </a:r>
          </a:p>
          <a:p>
            <a:endParaRPr lang="en-US"/>
          </a:p>
          <a:p>
            <a:r>
              <a:rPr lang="en-US"/>
              <a:t>What is allowed/recommended for visitation if we are currently in a </a:t>
            </a:r>
            <a:r>
              <a:rPr lang="en-US">
                <a:highlight>
                  <a:srgbClr val="00FF00"/>
                </a:highlight>
              </a:rPr>
              <a:t>green zone </a:t>
            </a:r>
            <a:r>
              <a:rPr lang="en-US"/>
              <a:t>in our facility? </a:t>
            </a:r>
          </a:p>
        </p:txBody>
      </p:sp>
      <p:pic>
        <p:nvPicPr>
          <p:cNvPr id="4" name="Picture 3">
            <a:extLst>
              <a:ext uri="{FF2B5EF4-FFF2-40B4-BE49-F238E27FC236}">
                <a16:creationId xmlns:a16="http://schemas.microsoft.com/office/drawing/2014/main" id="{75589C17-3BF9-45AF-978C-61DFB0D79BEC}"/>
              </a:ext>
            </a:extLst>
          </p:cNvPr>
          <p:cNvPicPr>
            <a:picLocks noChangeAspect="1"/>
          </p:cNvPicPr>
          <p:nvPr/>
        </p:nvPicPr>
        <p:blipFill>
          <a:blip r:embed="rId2"/>
          <a:stretch>
            <a:fillRect/>
          </a:stretch>
        </p:blipFill>
        <p:spPr>
          <a:xfrm>
            <a:off x="149356" y="2694978"/>
            <a:ext cx="7004115" cy="2087764"/>
          </a:xfrm>
          <a:prstGeom prst="rect">
            <a:avLst/>
          </a:prstGeom>
        </p:spPr>
      </p:pic>
      <p:pic>
        <p:nvPicPr>
          <p:cNvPr id="5" name="Picture 4">
            <a:extLst>
              <a:ext uri="{FF2B5EF4-FFF2-40B4-BE49-F238E27FC236}">
                <a16:creationId xmlns:a16="http://schemas.microsoft.com/office/drawing/2014/main" id="{EF5C8DC8-375D-4F93-884C-75ACC9FC52C1}"/>
              </a:ext>
            </a:extLst>
          </p:cNvPr>
          <p:cNvPicPr>
            <a:picLocks noChangeAspect="1"/>
          </p:cNvPicPr>
          <p:nvPr/>
        </p:nvPicPr>
        <p:blipFill>
          <a:blip r:embed="rId3"/>
          <a:stretch>
            <a:fillRect/>
          </a:stretch>
        </p:blipFill>
        <p:spPr>
          <a:xfrm>
            <a:off x="1120535" y="4676451"/>
            <a:ext cx="6986734" cy="1960019"/>
          </a:xfrm>
          <a:prstGeom prst="rect">
            <a:avLst/>
          </a:prstGeom>
        </p:spPr>
      </p:pic>
      <p:sp>
        <p:nvSpPr>
          <p:cNvPr id="8" name="Rectangle 7">
            <a:extLst>
              <a:ext uri="{FF2B5EF4-FFF2-40B4-BE49-F238E27FC236}">
                <a16:creationId xmlns:a16="http://schemas.microsoft.com/office/drawing/2014/main" id="{5E3ACA02-7A5E-4CC0-9320-96EC9D28191E}"/>
              </a:ext>
            </a:extLst>
          </p:cNvPr>
          <p:cNvSpPr/>
          <p:nvPr/>
        </p:nvSpPr>
        <p:spPr>
          <a:xfrm>
            <a:off x="149356" y="4421171"/>
            <a:ext cx="7004115" cy="188536"/>
          </a:xfrm>
          <a:prstGeom prst="rect">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60EAF96-1D3B-428F-B365-0708FC7C57CB}"/>
              </a:ext>
            </a:extLst>
          </p:cNvPr>
          <p:cNvSpPr/>
          <p:nvPr/>
        </p:nvSpPr>
        <p:spPr>
          <a:xfrm>
            <a:off x="1106639" y="6414667"/>
            <a:ext cx="7004115" cy="188536"/>
          </a:xfrm>
          <a:prstGeom prst="rect">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76844B1-39B0-47DB-9F6A-DE2C4C2A4AAC}"/>
              </a:ext>
            </a:extLst>
          </p:cNvPr>
          <p:cNvSpPr/>
          <p:nvPr/>
        </p:nvSpPr>
        <p:spPr>
          <a:xfrm>
            <a:off x="1913739" y="2946617"/>
            <a:ext cx="1715580" cy="188536"/>
          </a:xfrm>
          <a:prstGeom prst="rect">
            <a:avLst/>
          </a:prstGeom>
          <a:no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FC09181-D35C-4699-898E-4294D950CFCA}"/>
              </a:ext>
            </a:extLst>
          </p:cNvPr>
          <p:cNvSpPr/>
          <p:nvPr/>
        </p:nvSpPr>
        <p:spPr>
          <a:xfrm>
            <a:off x="2856420" y="4945094"/>
            <a:ext cx="1715580" cy="188536"/>
          </a:xfrm>
          <a:prstGeom prst="rect">
            <a:avLst/>
          </a:prstGeom>
          <a:no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tar: 5 Points 5">
            <a:extLst>
              <a:ext uri="{FF2B5EF4-FFF2-40B4-BE49-F238E27FC236}">
                <a16:creationId xmlns:a16="http://schemas.microsoft.com/office/drawing/2014/main" id="{2A57BFB5-1442-4DE4-9428-3E174E50D7C5}"/>
              </a:ext>
            </a:extLst>
          </p:cNvPr>
          <p:cNvSpPr/>
          <p:nvPr/>
        </p:nvSpPr>
        <p:spPr>
          <a:xfrm>
            <a:off x="1913739" y="993333"/>
            <a:ext cx="5814962" cy="4752374"/>
          </a:xfrm>
          <a:prstGeom prst="star5">
            <a:avLst/>
          </a:prstGeom>
          <a:solidFill>
            <a:schemeClr val="accent4"/>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The facility is in Green  Zone (no current outbreak) and is in a “yellow” county- </a:t>
            </a:r>
          </a:p>
          <a:p>
            <a:pPr algn="ctr"/>
            <a:r>
              <a:rPr lang="en-US" b="1"/>
              <a:t>Indoor visitation is allowed! </a:t>
            </a:r>
          </a:p>
        </p:txBody>
      </p:sp>
      <p:sp>
        <p:nvSpPr>
          <p:cNvPr id="13" name="Title 1">
            <a:extLst>
              <a:ext uri="{FF2B5EF4-FFF2-40B4-BE49-F238E27FC236}">
                <a16:creationId xmlns:a16="http://schemas.microsoft.com/office/drawing/2014/main" id="{C445BE0E-39B1-4ABC-B085-02DF058D5C80}"/>
              </a:ext>
            </a:extLst>
          </p:cNvPr>
          <p:cNvSpPr>
            <a:spLocks noGrp="1"/>
          </p:cNvSpPr>
          <p:nvPr>
            <p:ph type="title"/>
          </p:nvPr>
        </p:nvSpPr>
        <p:spPr>
          <a:xfrm>
            <a:off x="490194" y="107837"/>
            <a:ext cx="8107269" cy="804319"/>
          </a:xfrm>
          <a:solidFill>
            <a:schemeClr val="accent1"/>
          </a:solidFill>
        </p:spPr>
        <p:txBody>
          <a:bodyPr/>
          <a:lstStyle/>
          <a:p>
            <a:r>
              <a:rPr lang="en-US">
                <a:solidFill>
                  <a:schemeClr val="bg1"/>
                </a:solidFill>
              </a:rPr>
              <a:t>Question</a:t>
            </a:r>
          </a:p>
        </p:txBody>
      </p:sp>
    </p:spTree>
    <p:extLst>
      <p:ext uri="{BB962C8B-B14F-4D97-AF65-F5344CB8AC3E}">
        <p14:creationId xmlns:p14="http://schemas.microsoft.com/office/powerpoint/2010/main" val="1706719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501DF-4FC2-4101-BB85-5D544D6F873B}"/>
              </a:ext>
            </a:extLst>
          </p:cNvPr>
          <p:cNvSpPr>
            <a:spLocks noGrp="1"/>
          </p:cNvSpPr>
          <p:nvPr>
            <p:ph type="ctrTitle"/>
          </p:nvPr>
        </p:nvSpPr>
        <p:spPr/>
        <p:txBody>
          <a:bodyPr/>
          <a:lstStyle/>
          <a:p>
            <a:r>
              <a:rPr lang="en-US"/>
              <a:t>COVID-19 Vaccine Wall of Honor</a:t>
            </a:r>
          </a:p>
        </p:txBody>
      </p:sp>
    </p:spTree>
    <p:extLst>
      <p:ext uri="{BB962C8B-B14F-4D97-AF65-F5344CB8AC3E}">
        <p14:creationId xmlns:p14="http://schemas.microsoft.com/office/powerpoint/2010/main" val="18219477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descr="Birthday objects on pink background">
            <a:extLst>
              <a:ext uri="{FF2B5EF4-FFF2-40B4-BE49-F238E27FC236}">
                <a16:creationId xmlns:a16="http://schemas.microsoft.com/office/drawing/2014/main" id="{282CE310-A126-472F-AF77-708A0DD5E334}"/>
              </a:ext>
            </a:extLst>
          </p:cNvPr>
          <p:cNvPicPr>
            <a:picLocks noChangeAspect="1"/>
          </p:cNvPicPr>
          <p:nvPr/>
        </p:nvPicPr>
        <p:blipFill>
          <a:blip r:embed="rId2"/>
          <a:stretch>
            <a:fillRect/>
          </a:stretch>
        </p:blipFill>
        <p:spPr>
          <a:xfrm>
            <a:off x="0" y="1602"/>
            <a:ext cx="9439507" cy="6858844"/>
          </a:xfrm>
          <a:prstGeom prst="rect">
            <a:avLst/>
          </a:prstGeom>
        </p:spPr>
      </p:pic>
      <p:sp>
        <p:nvSpPr>
          <p:cNvPr id="2" name="Title 1">
            <a:extLst>
              <a:ext uri="{FF2B5EF4-FFF2-40B4-BE49-F238E27FC236}">
                <a16:creationId xmlns:a16="http://schemas.microsoft.com/office/drawing/2014/main" id="{824012EC-195C-4651-9414-CC0856E66C0D}"/>
              </a:ext>
            </a:extLst>
          </p:cNvPr>
          <p:cNvSpPr>
            <a:spLocks noGrp="1"/>
          </p:cNvSpPr>
          <p:nvPr>
            <p:ph type="title"/>
          </p:nvPr>
        </p:nvSpPr>
        <p:spPr>
          <a:xfrm>
            <a:off x="2325362" y="163410"/>
            <a:ext cx="6899252" cy="1186625"/>
          </a:xfrm>
        </p:spPr>
        <p:txBody>
          <a:bodyPr vert="horz" lIns="91440" tIns="0" rIns="91440" bIns="0" rtlCol="0" anchor="b">
            <a:noAutofit/>
          </a:bodyPr>
          <a:lstStyle/>
          <a:p>
            <a:pPr algn="ctr"/>
            <a:r>
              <a:rPr lang="en-US" sz="4400">
                <a:solidFill>
                  <a:schemeClr val="accent1"/>
                </a:solidFill>
                <a:latin typeface="Arial BOld"/>
              </a:rPr>
              <a:t>ICAP COVID-19 </a:t>
            </a:r>
            <a:br>
              <a:rPr lang="en-US" sz="4400">
                <a:latin typeface="Arial BOld"/>
              </a:rPr>
            </a:br>
            <a:r>
              <a:rPr lang="en-US" sz="4400">
                <a:solidFill>
                  <a:schemeClr val="accent1"/>
                </a:solidFill>
                <a:latin typeface="Arial BOld"/>
              </a:rPr>
              <a:t>Vaccine Wall of Honor! </a:t>
            </a:r>
          </a:p>
        </p:txBody>
      </p:sp>
      <p:sp>
        <p:nvSpPr>
          <p:cNvPr id="14" name="Content Placeholder 13">
            <a:extLst>
              <a:ext uri="{FF2B5EF4-FFF2-40B4-BE49-F238E27FC236}">
                <a16:creationId xmlns:a16="http://schemas.microsoft.com/office/drawing/2014/main" id="{F01A4A43-574E-4E22-A9B8-585C5BEC0D01}"/>
              </a:ext>
            </a:extLst>
          </p:cNvPr>
          <p:cNvSpPr>
            <a:spLocks noGrp="1"/>
          </p:cNvSpPr>
          <p:nvPr>
            <p:ph idx="1"/>
          </p:nvPr>
        </p:nvSpPr>
        <p:spPr>
          <a:xfrm>
            <a:off x="2967258" y="1463166"/>
            <a:ext cx="5874329" cy="5358773"/>
          </a:xfrm>
        </p:spPr>
        <p:txBody>
          <a:bodyPr vert="horz" lIns="91440" tIns="45720" rIns="91440" bIns="45720" rtlCol="0" anchor="t">
            <a:normAutofit fontScale="92500" lnSpcReduction="10000"/>
          </a:bodyPr>
          <a:lstStyle/>
          <a:p>
            <a:pPr algn="ctr"/>
            <a:r>
              <a:rPr lang="en-US" sz="2800" b="1">
                <a:solidFill>
                  <a:schemeClr val="accent1"/>
                </a:solidFill>
              </a:rPr>
              <a:t>ICAP wants to celebrate YOU!</a:t>
            </a:r>
            <a:endParaRPr lang="en-US" sz="2800">
              <a:solidFill>
                <a:schemeClr val="accent1"/>
              </a:solidFill>
            </a:endParaRPr>
          </a:p>
          <a:p>
            <a:pPr algn="ctr"/>
            <a:endParaRPr lang="en-US" sz="1800">
              <a:solidFill>
                <a:schemeClr val="accent1"/>
              </a:solidFill>
            </a:endParaRPr>
          </a:p>
          <a:p>
            <a:pPr algn="ctr"/>
            <a:r>
              <a:rPr lang="en-US" sz="1800">
                <a:solidFill>
                  <a:schemeClr val="accent1"/>
                </a:solidFill>
              </a:rPr>
              <a:t>You've done the hard work on this COVID-19 journey, and ICAP wants to honor your facilities! </a:t>
            </a:r>
          </a:p>
          <a:p>
            <a:pPr algn="ctr"/>
            <a:r>
              <a:rPr lang="en-US" sz="1800">
                <a:solidFill>
                  <a:schemeClr val="accent1"/>
                </a:solidFill>
              </a:rPr>
              <a:t>If your facility has vaccinated 70% or more of your staff, we want to know!</a:t>
            </a:r>
          </a:p>
          <a:p>
            <a:pPr algn="ctr"/>
            <a:endParaRPr lang="en-US" sz="1800">
              <a:solidFill>
                <a:schemeClr val="accent1"/>
              </a:solidFill>
            </a:endParaRPr>
          </a:p>
          <a:p>
            <a:pPr algn="ctr"/>
            <a:r>
              <a:rPr lang="en-US" sz="1800">
                <a:solidFill>
                  <a:schemeClr val="accent1"/>
                </a:solidFill>
              </a:rPr>
              <a:t>Join the ranks of other Long Term Care Facilities in Nebraska as: </a:t>
            </a:r>
            <a:endParaRPr lang="en-US">
              <a:solidFill>
                <a:schemeClr val="accent1"/>
              </a:solidFill>
            </a:endParaRPr>
          </a:p>
          <a:p>
            <a:pPr algn="ctr"/>
            <a:r>
              <a:rPr lang="en-US" sz="1800">
                <a:solidFill>
                  <a:schemeClr val="accent1"/>
                </a:solidFill>
              </a:rPr>
              <a:t>Gold: More than 90% vaccinated </a:t>
            </a:r>
            <a:endParaRPr lang="en-US">
              <a:solidFill>
                <a:schemeClr val="accent1"/>
              </a:solidFill>
            </a:endParaRPr>
          </a:p>
          <a:p>
            <a:pPr algn="ctr"/>
            <a:r>
              <a:rPr lang="en-US" sz="1800">
                <a:solidFill>
                  <a:schemeClr val="accent1"/>
                </a:solidFill>
              </a:rPr>
              <a:t>Silver: More than 80% vaccinated </a:t>
            </a:r>
            <a:endParaRPr lang="en-US">
              <a:solidFill>
                <a:schemeClr val="accent1"/>
              </a:solidFill>
            </a:endParaRPr>
          </a:p>
          <a:p>
            <a:pPr algn="ctr"/>
            <a:r>
              <a:rPr lang="en-US" sz="1800">
                <a:solidFill>
                  <a:schemeClr val="accent1"/>
                </a:solidFill>
              </a:rPr>
              <a:t>Bronze: More than 70% vaccinated</a:t>
            </a:r>
            <a:endParaRPr lang="en-US">
              <a:solidFill>
                <a:schemeClr val="accent1"/>
              </a:solidFill>
            </a:endParaRPr>
          </a:p>
          <a:p>
            <a:pPr algn="ctr"/>
            <a:endParaRPr lang="en-US" sz="1800">
              <a:solidFill>
                <a:schemeClr val="accent1"/>
              </a:solidFill>
            </a:endParaRPr>
          </a:p>
          <a:p>
            <a:pPr algn="ctr"/>
            <a:r>
              <a:rPr lang="en-US" sz="1800">
                <a:solidFill>
                  <a:schemeClr val="accent1"/>
                </a:solidFill>
              </a:rPr>
              <a:t>We will include an announcement of new members to the wall of fame on the weekly webinars, as well as feature a facility story on our Facebook page about the facility vaccination journey. </a:t>
            </a:r>
          </a:p>
          <a:p>
            <a:pPr algn="ctr"/>
            <a:endParaRPr lang="en-US" sz="1800">
              <a:solidFill>
                <a:schemeClr val="accent1"/>
              </a:solidFill>
            </a:endParaRPr>
          </a:p>
          <a:p>
            <a:pPr algn="ctr"/>
            <a:r>
              <a:rPr lang="en-US" sz="1800">
                <a:solidFill>
                  <a:schemeClr val="accent1"/>
                </a:solidFill>
              </a:rPr>
              <a:t>Please submit your facility for the ICAP COVID Wall of Honor at </a:t>
            </a:r>
            <a:r>
              <a:rPr lang="en-US" sz="1800">
                <a:solidFill>
                  <a:schemeClr val="accent1"/>
                </a:solidFill>
                <a:hlinkClick r:id="rId3"/>
              </a:rPr>
              <a:t>https://forms.gle/DceneS2xABsLMLoQ8</a:t>
            </a:r>
            <a:r>
              <a:rPr lang="en-US" sz="1800">
                <a:solidFill>
                  <a:schemeClr val="accent1"/>
                </a:solidFill>
              </a:rPr>
              <a:t> </a:t>
            </a:r>
            <a:endParaRPr lang="en-US">
              <a:solidFill>
                <a:schemeClr val="accent1"/>
              </a:solidFill>
            </a:endParaRPr>
          </a:p>
        </p:txBody>
      </p:sp>
    </p:spTree>
    <p:extLst>
      <p:ext uri="{BB962C8B-B14F-4D97-AF65-F5344CB8AC3E}">
        <p14:creationId xmlns:p14="http://schemas.microsoft.com/office/powerpoint/2010/main" val="11286504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outdoor, fabric&#10;&#10;Description automatically generated">
            <a:extLst>
              <a:ext uri="{FF2B5EF4-FFF2-40B4-BE49-F238E27FC236}">
                <a16:creationId xmlns:a16="http://schemas.microsoft.com/office/drawing/2014/main" id="{99C37129-FF36-4D1E-A4AA-CDA288F39EE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0155" y="-540214"/>
            <a:ext cx="9184309" cy="7398214"/>
          </a:xfrm>
          <a:prstGeom prst="rect">
            <a:avLst/>
          </a:prstGeom>
        </p:spPr>
      </p:pic>
      <p:sp>
        <p:nvSpPr>
          <p:cNvPr id="5" name="Title 1">
            <a:extLst>
              <a:ext uri="{FF2B5EF4-FFF2-40B4-BE49-F238E27FC236}">
                <a16:creationId xmlns:a16="http://schemas.microsoft.com/office/drawing/2014/main" id="{D71208F6-3ECB-469B-B69D-CD19615A0B8E}"/>
              </a:ext>
            </a:extLst>
          </p:cNvPr>
          <p:cNvSpPr txBox="1">
            <a:spLocks/>
          </p:cNvSpPr>
          <p:nvPr/>
        </p:nvSpPr>
        <p:spPr>
          <a:xfrm>
            <a:off x="-40309" y="266331"/>
            <a:ext cx="9184309" cy="1028756"/>
          </a:xfrm>
          <a:prstGeom prst="rect">
            <a:avLst/>
          </a:prstGeom>
          <a:solidFill>
            <a:schemeClr val="accent6">
              <a:lumMod val="50000"/>
            </a:schemeClr>
          </a:solidFill>
        </p:spPr>
        <p:txBody>
          <a:bodyPr vert="horz" lIns="91440" tIns="0" rIns="91440" bIns="0" rtlCol="0" anchor="b">
            <a:noAutofit/>
          </a:bodyPr>
          <a:lstStyle>
            <a:lvl1pPr algn="l" defTabSz="457200" rtl="0" eaLnBrk="1" latinLnBrk="0" hangingPunct="1">
              <a:lnSpc>
                <a:spcPct val="90000"/>
              </a:lnSpc>
              <a:spcBef>
                <a:spcPct val="0"/>
              </a:spcBef>
              <a:buNone/>
              <a:defRPr sz="4500" b="1" i="0" kern="1200" baseline="0">
                <a:solidFill>
                  <a:srgbClr val="AC1F2D"/>
                </a:solidFill>
                <a:latin typeface="Arial"/>
                <a:ea typeface="+mj-ea"/>
                <a:cs typeface="Arial"/>
              </a:defRPr>
            </a:lvl1pPr>
          </a:lstStyle>
          <a:p>
            <a:pPr algn="ctr"/>
            <a:r>
              <a:rPr lang="en-US" sz="3600">
                <a:solidFill>
                  <a:schemeClr val="bg1"/>
                </a:solidFill>
                <a:latin typeface="Arial BOld"/>
              </a:rPr>
              <a:t>COVID-19 Vaccine Wall of Honor</a:t>
            </a:r>
          </a:p>
          <a:p>
            <a:pPr algn="ctr"/>
            <a:r>
              <a:rPr lang="en-US" sz="3600">
                <a:solidFill>
                  <a:schemeClr val="bg1"/>
                </a:solidFill>
                <a:latin typeface="Arial BOld"/>
              </a:rPr>
              <a:t>Bronze Medal Members</a:t>
            </a:r>
          </a:p>
        </p:txBody>
      </p:sp>
      <p:sp>
        <p:nvSpPr>
          <p:cNvPr id="7" name="Content Placeholder 13">
            <a:extLst>
              <a:ext uri="{FF2B5EF4-FFF2-40B4-BE49-F238E27FC236}">
                <a16:creationId xmlns:a16="http://schemas.microsoft.com/office/drawing/2014/main" id="{B369A889-F881-40D1-8DE4-55F7102700A1}"/>
              </a:ext>
            </a:extLst>
          </p:cNvPr>
          <p:cNvSpPr txBox="1">
            <a:spLocks/>
          </p:cNvSpPr>
          <p:nvPr/>
        </p:nvSpPr>
        <p:spPr>
          <a:xfrm>
            <a:off x="60946" y="2129138"/>
            <a:ext cx="1988598" cy="2309567"/>
          </a:xfrm>
          <a:prstGeom prst="rect">
            <a:avLst/>
          </a:prstGeom>
          <a:solidFill>
            <a:schemeClr val="accent6">
              <a:lumMod val="75000"/>
            </a:schemeClr>
          </a:solidFill>
        </p:spPr>
        <p:txBody>
          <a:bodyPr vert="horz" lIns="91440" tIns="45720" rIns="91440" bIns="45720" rtlCol="0" anchor="t">
            <a:normAutofit/>
          </a:bodyPr>
          <a:lstStyle>
            <a:lvl1pPr marL="0" indent="0" algn="l" defTabSz="457200" rtl="0" eaLnBrk="1" latinLnBrk="0" hangingPunct="1">
              <a:lnSpc>
                <a:spcPct val="90000"/>
              </a:lnSpc>
              <a:spcBef>
                <a:spcPct val="20000"/>
              </a:spcBef>
              <a:buFontTx/>
              <a:buNone/>
              <a:defRPr sz="16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lnSpc>
                <a:spcPct val="90000"/>
              </a:lnSpc>
              <a:spcBef>
                <a:spcPct val="20000"/>
              </a:spcBef>
              <a:buFont typeface="Arial"/>
              <a:buChar char="•"/>
              <a:defRPr sz="1600" kern="1200">
                <a:solidFill>
                  <a:schemeClr val="tx1"/>
                </a:solidFill>
                <a:latin typeface="Arial"/>
                <a:ea typeface="+mn-ea"/>
                <a:cs typeface="Arial"/>
              </a:defRPr>
            </a:lvl3pPr>
            <a:lvl4pPr marL="1600200" indent="-228600" algn="l" defTabSz="457200" rtl="0" eaLnBrk="1" latinLnBrk="0" hangingPunct="1">
              <a:lnSpc>
                <a:spcPct val="90000"/>
              </a:lnSpc>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lnSpc>
                <a:spcPct val="90000"/>
              </a:lnSpc>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endParaRPr lang="en-US" sz="2200">
              <a:solidFill>
                <a:schemeClr val="bg1"/>
              </a:solidFill>
            </a:endParaRPr>
          </a:p>
          <a:p>
            <a:pPr algn="ctr"/>
            <a:r>
              <a:rPr lang="en-US" sz="2200">
                <a:solidFill>
                  <a:schemeClr val="bg1"/>
                </a:solidFill>
              </a:rPr>
              <a:t>Bronze Medal Member by reaching 70% staff COVID-19 vaccination rate</a:t>
            </a:r>
          </a:p>
          <a:p>
            <a:pPr algn="ctr"/>
            <a:endParaRPr lang="en-US" sz="1800">
              <a:solidFill>
                <a:schemeClr val="accent1"/>
              </a:solidFill>
            </a:endParaRPr>
          </a:p>
          <a:p>
            <a:pPr algn="ctr"/>
            <a:endParaRPr lang="en-US" sz="1800">
              <a:solidFill>
                <a:schemeClr val="accent1"/>
              </a:solidFill>
            </a:endParaRPr>
          </a:p>
        </p:txBody>
      </p:sp>
      <p:pic>
        <p:nvPicPr>
          <p:cNvPr id="8" name="Picture 7" descr="A picture containing shape&#10;&#10;Description automatically generated">
            <a:extLst>
              <a:ext uri="{FF2B5EF4-FFF2-40B4-BE49-F238E27FC236}">
                <a16:creationId xmlns:a16="http://schemas.microsoft.com/office/drawing/2014/main" id="{3DC035E3-B5CF-4437-AF33-A3028F3ACDF0}"/>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0946" y="4660688"/>
            <a:ext cx="1804447" cy="1804447"/>
          </a:xfrm>
          <a:prstGeom prst="rect">
            <a:avLst/>
          </a:prstGeom>
        </p:spPr>
      </p:pic>
      <p:sp>
        <p:nvSpPr>
          <p:cNvPr id="9" name="TextBox 8">
            <a:extLst>
              <a:ext uri="{FF2B5EF4-FFF2-40B4-BE49-F238E27FC236}">
                <a16:creationId xmlns:a16="http://schemas.microsoft.com/office/drawing/2014/main" id="{7FD7B8D8-ADA7-4E20-A4C2-78E22CC031F0}"/>
              </a:ext>
            </a:extLst>
          </p:cNvPr>
          <p:cNvSpPr txBox="1"/>
          <p:nvPr/>
        </p:nvSpPr>
        <p:spPr>
          <a:xfrm>
            <a:off x="105723" y="6317786"/>
            <a:ext cx="1759670" cy="369332"/>
          </a:xfrm>
          <a:prstGeom prst="rect">
            <a:avLst/>
          </a:prstGeom>
          <a:noFill/>
        </p:spPr>
        <p:txBody>
          <a:bodyPr wrap="square" rtlCol="0">
            <a:spAutoFit/>
          </a:bodyPr>
          <a:lstStyle/>
          <a:p>
            <a:r>
              <a:rPr lang="en-US" sz="900">
                <a:hlinkClick r:id="rId5" tooltip="http://www.pngall.com/bronze-medal-png"/>
              </a:rPr>
              <a:t>This Photo</a:t>
            </a:r>
            <a:r>
              <a:rPr lang="en-US" sz="900"/>
              <a:t> by Unknown Author is licensed under </a:t>
            </a:r>
            <a:r>
              <a:rPr lang="en-US" sz="900">
                <a:hlinkClick r:id="rId6" tooltip="https://creativecommons.org/licenses/by-nc/3.0/"/>
              </a:rPr>
              <a:t>CC BY-NC</a:t>
            </a:r>
            <a:endParaRPr lang="en-US" sz="900"/>
          </a:p>
        </p:txBody>
      </p:sp>
      <p:sp>
        <p:nvSpPr>
          <p:cNvPr id="10" name="TextBox 9">
            <a:extLst>
              <a:ext uri="{FF2B5EF4-FFF2-40B4-BE49-F238E27FC236}">
                <a16:creationId xmlns:a16="http://schemas.microsoft.com/office/drawing/2014/main" id="{1B13FD4E-D82E-4F76-BBF5-E4CB4581E916}"/>
              </a:ext>
            </a:extLst>
          </p:cNvPr>
          <p:cNvSpPr txBox="1"/>
          <p:nvPr/>
        </p:nvSpPr>
        <p:spPr>
          <a:xfrm>
            <a:off x="2364198" y="2781064"/>
            <a:ext cx="6485301" cy="954107"/>
          </a:xfrm>
          <a:prstGeom prst="rect">
            <a:avLst/>
          </a:prstGeom>
          <a:solidFill>
            <a:schemeClr val="accent6">
              <a:lumMod val="75000"/>
            </a:schemeClr>
          </a:solidFill>
        </p:spPr>
        <p:txBody>
          <a:bodyPr wrap="square" rtlCol="0">
            <a:spAutoFit/>
          </a:bodyPr>
          <a:lstStyle/>
          <a:p>
            <a:pPr marL="285750" indent="-285750">
              <a:buFont typeface="Wingdings" panose="05000000000000000000" pitchFamily="2" charset="2"/>
              <a:buChar char="v"/>
            </a:pPr>
            <a:r>
              <a:rPr lang="en-US" sz="2800">
                <a:solidFill>
                  <a:schemeClr val="bg1"/>
                </a:solidFill>
              </a:rPr>
              <a:t>Legacy Square Long-Term Care Facility, Henderson, NE</a:t>
            </a:r>
          </a:p>
        </p:txBody>
      </p:sp>
    </p:spTree>
    <p:extLst>
      <p:ext uri="{BB962C8B-B14F-4D97-AF65-F5344CB8AC3E}">
        <p14:creationId xmlns:p14="http://schemas.microsoft.com/office/powerpoint/2010/main" val="231751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8B17D99-EE47-43FA-AB55-D0F1508E099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0310" y="0"/>
            <a:ext cx="9184310" cy="6858000"/>
          </a:xfrm>
          <a:prstGeom prst="rect">
            <a:avLst/>
          </a:prstGeom>
        </p:spPr>
      </p:pic>
      <p:sp>
        <p:nvSpPr>
          <p:cNvPr id="6" name="TextBox 5">
            <a:extLst>
              <a:ext uri="{FF2B5EF4-FFF2-40B4-BE49-F238E27FC236}">
                <a16:creationId xmlns:a16="http://schemas.microsoft.com/office/drawing/2014/main" id="{ADFFA6E8-F216-4E9F-B4C6-980210EF09A4}"/>
              </a:ext>
            </a:extLst>
          </p:cNvPr>
          <p:cNvSpPr txBox="1"/>
          <p:nvPr/>
        </p:nvSpPr>
        <p:spPr>
          <a:xfrm>
            <a:off x="-40310" y="6627168"/>
            <a:ext cx="9184310" cy="230832"/>
          </a:xfrm>
          <a:prstGeom prst="rect">
            <a:avLst/>
          </a:prstGeom>
          <a:noFill/>
        </p:spPr>
        <p:txBody>
          <a:bodyPr wrap="square" rtlCol="0">
            <a:spAutoFit/>
          </a:bodyPr>
          <a:lstStyle/>
          <a:p>
            <a:r>
              <a:rPr lang="en-US" sz="900">
                <a:hlinkClick r:id="rId3" tooltip="http://www.finsmes.com/2017/09/old-fashioned-silver-powers-countless-tech-applications.html"/>
              </a:rPr>
              <a:t>This Photo</a:t>
            </a:r>
            <a:r>
              <a:rPr lang="en-US" sz="900"/>
              <a:t> by Unknown Author is licensed under </a:t>
            </a:r>
            <a:r>
              <a:rPr lang="en-US" sz="900">
                <a:hlinkClick r:id="rId4" tooltip="https://creativecommons.org/licenses/by-nc-nd/3.0/"/>
              </a:rPr>
              <a:t>CC BY-NC-ND</a:t>
            </a:r>
            <a:endParaRPr lang="en-US" sz="900"/>
          </a:p>
        </p:txBody>
      </p:sp>
      <p:sp>
        <p:nvSpPr>
          <p:cNvPr id="5" name="Title 1">
            <a:extLst>
              <a:ext uri="{FF2B5EF4-FFF2-40B4-BE49-F238E27FC236}">
                <a16:creationId xmlns:a16="http://schemas.microsoft.com/office/drawing/2014/main" id="{D71208F6-3ECB-469B-B69D-CD19615A0B8E}"/>
              </a:ext>
            </a:extLst>
          </p:cNvPr>
          <p:cNvSpPr txBox="1">
            <a:spLocks/>
          </p:cNvSpPr>
          <p:nvPr/>
        </p:nvSpPr>
        <p:spPr>
          <a:xfrm>
            <a:off x="-40309" y="266331"/>
            <a:ext cx="9184309" cy="1028756"/>
          </a:xfrm>
          <a:prstGeom prst="rect">
            <a:avLst/>
          </a:prstGeom>
          <a:solidFill>
            <a:srgbClr val="0070C0"/>
          </a:solidFill>
        </p:spPr>
        <p:txBody>
          <a:bodyPr vert="horz" lIns="91440" tIns="0" rIns="91440" bIns="0" rtlCol="0" anchor="b">
            <a:noAutofit/>
          </a:bodyPr>
          <a:lstStyle>
            <a:lvl1pPr algn="l" defTabSz="457200" rtl="0" eaLnBrk="1" latinLnBrk="0" hangingPunct="1">
              <a:lnSpc>
                <a:spcPct val="90000"/>
              </a:lnSpc>
              <a:spcBef>
                <a:spcPct val="0"/>
              </a:spcBef>
              <a:buNone/>
              <a:defRPr sz="4500" b="1" i="0" kern="1200" baseline="0">
                <a:solidFill>
                  <a:srgbClr val="AC1F2D"/>
                </a:solidFill>
                <a:latin typeface="Arial"/>
                <a:ea typeface="+mj-ea"/>
                <a:cs typeface="Arial"/>
              </a:defRPr>
            </a:lvl1pPr>
          </a:lstStyle>
          <a:p>
            <a:pPr algn="ctr"/>
            <a:r>
              <a:rPr lang="en-US" sz="3600">
                <a:solidFill>
                  <a:schemeClr val="bg1"/>
                </a:solidFill>
                <a:latin typeface="Arial BOld"/>
              </a:rPr>
              <a:t>COVID-19 Vaccine Wall of Honor</a:t>
            </a:r>
          </a:p>
          <a:p>
            <a:pPr algn="ctr"/>
            <a:r>
              <a:rPr lang="en-US" sz="3600">
                <a:solidFill>
                  <a:schemeClr val="bg1"/>
                </a:solidFill>
                <a:latin typeface="Arial BOld"/>
              </a:rPr>
              <a:t>Silver Medal Members</a:t>
            </a:r>
          </a:p>
        </p:txBody>
      </p:sp>
      <p:sp>
        <p:nvSpPr>
          <p:cNvPr id="7" name="Content Placeholder 13">
            <a:extLst>
              <a:ext uri="{FF2B5EF4-FFF2-40B4-BE49-F238E27FC236}">
                <a16:creationId xmlns:a16="http://schemas.microsoft.com/office/drawing/2014/main" id="{B369A889-F881-40D1-8DE4-55F7102700A1}"/>
              </a:ext>
            </a:extLst>
          </p:cNvPr>
          <p:cNvSpPr txBox="1">
            <a:spLocks/>
          </p:cNvSpPr>
          <p:nvPr/>
        </p:nvSpPr>
        <p:spPr>
          <a:xfrm>
            <a:off x="106099" y="1588655"/>
            <a:ext cx="1988598" cy="2467319"/>
          </a:xfrm>
          <a:prstGeom prst="rect">
            <a:avLst/>
          </a:prstGeom>
          <a:solidFill>
            <a:srgbClr val="0070C0"/>
          </a:solidFill>
        </p:spPr>
        <p:txBody>
          <a:bodyPr vert="horz" lIns="91440" tIns="45720" rIns="91440" bIns="45720" rtlCol="0" anchor="t">
            <a:normAutofit/>
          </a:bodyPr>
          <a:lstStyle>
            <a:lvl1pPr marL="0" indent="0" algn="l" defTabSz="457200" rtl="0" eaLnBrk="1" latinLnBrk="0" hangingPunct="1">
              <a:lnSpc>
                <a:spcPct val="90000"/>
              </a:lnSpc>
              <a:spcBef>
                <a:spcPct val="20000"/>
              </a:spcBef>
              <a:buFontTx/>
              <a:buNone/>
              <a:defRPr sz="16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lnSpc>
                <a:spcPct val="90000"/>
              </a:lnSpc>
              <a:spcBef>
                <a:spcPct val="20000"/>
              </a:spcBef>
              <a:buFont typeface="Arial"/>
              <a:buChar char="•"/>
              <a:defRPr sz="1600" kern="1200">
                <a:solidFill>
                  <a:schemeClr val="tx1"/>
                </a:solidFill>
                <a:latin typeface="Arial"/>
                <a:ea typeface="+mn-ea"/>
                <a:cs typeface="Arial"/>
              </a:defRPr>
            </a:lvl3pPr>
            <a:lvl4pPr marL="1600200" indent="-228600" algn="l" defTabSz="457200" rtl="0" eaLnBrk="1" latinLnBrk="0" hangingPunct="1">
              <a:lnSpc>
                <a:spcPct val="90000"/>
              </a:lnSpc>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lnSpc>
                <a:spcPct val="90000"/>
              </a:lnSpc>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endParaRPr lang="en-US" sz="2200">
              <a:solidFill>
                <a:schemeClr val="bg1"/>
              </a:solidFill>
            </a:endParaRPr>
          </a:p>
          <a:p>
            <a:pPr algn="ctr"/>
            <a:r>
              <a:rPr lang="en-US" sz="2200">
                <a:solidFill>
                  <a:schemeClr val="bg1"/>
                </a:solidFill>
              </a:rPr>
              <a:t>Silver Medal Member by reaching 80% staff COVID-19 vaccination rate</a:t>
            </a:r>
          </a:p>
          <a:p>
            <a:pPr algn="ctr"/>
            <a:endParaRPr lang="en-US" sz="1800">
              <a:solidFill>
                <a:schemeClr val="accent1"/>
              </a:solidFill>
            </a:endParaRPr>
          </a:p>
          <a:p>
            <a:pPr algn="ctr"/>
            <a:endParaRPr lang="en-US" sz="1800">
              <a:solidFill>
                <a:schemeClr val="accent1"/>
              </a:solidFill>
            </a:endParaRPr>
          </a:p>
        </p:txBody>
      </p:sp>
      <p:pic>
        <p:nvPicPr>
          <p:cNvPr id="11" name="Picture 10" descr="Shape, circle&#10;&#10;Description automatically generated">
            <a:extLst>
              <a:ext uri="{FF2B5EF4-FFF2-40B4-BE49-F238E27FC236}">
                <a16:creationId xmlns:a16="http://schemas.microsoft.com/office/drawing/2014/main" id="{254A69F8-9640-42D8-87A7-CC8B57F97B0E}"/>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1267" y="4090599"/>
            <a:ext cx="1991003" cy="2467319"/>
          </a:xfrm>
          <a:prstGeom prst="rect">
            <a:avLst/>
          </a:prstGeom>
        </p:spPr>
      </p:pic>
      <p:sp>
        <p:nvSpPr>
          <p:cNvPr id="12" name="TextBox 11">
            <a:extLst>
              <a:ext uri="{FF2B5EF4-FFF2-40B4-BE49-F238E27FC236}">
                <a16:creationId xmlns:a16="http://schemas.microsoft.com/office/drawing/2014/main" id="{85E041C2-B4FC-4385-8E86-1CBCFD8B8860}"/>
              </a:ext>
            </a:extLst>
          </p:cNvPr>
          <p:cNvSpPr txBox="1"/>
          <p:nvPr/>
        </p:nvSpPr>
        <p:spPr>
          <a:xfrm>
            <a:off x="0" y="6488668"/>
            <a:ext cx="1991003" cy="369332"/>
          </a:xfrm>
          <a:prstGeom prst="rect">
            <a:avLst/>
          </a:prstGeom>
          <a:noFill/>
        </p:spPr>
        <p:txBody>
          <a:bodyPr wrap="square" rtlCol="0">
            <a:spAutoFit/>
          </a:bodyPr>
          <a:lstStyle/>
          <a:p>
            <a:r>
              <a:rPr lang="en-US" sz="900">
                <a:hlinkClick r:id="rId6" tooltip="http://www.pngall.com/silver-medal-png"/>
              </a:rPr>
              <a:t>This Photo</a:t>
            </a:r>
            <a:r>
              <a:rPr lang="en-US" sz="900"/>
              <a:t> by Unknown Author is licensed under </a:t>
            </a:r>
            <a:r>
              <a:rPr lang="en-US" sz="900">
                <a:hlinkClick r:id="rId7" tooltip="https://creativecommons.org/licenses/by-nc/3.0/"/>
              </a:rPr>
              <a:t>CC BY-NC</a:t>
            </a:r>
            <a:endParaRPr lang="en-US" sz="900"/>
          </a:p>
        </p:txBody>
      </p:sp>
      <p:sp>
        <p:nvSpPr>
          <p:cNvPr id="13" name="TextBox 12">
            <a:extLst>
              <a:ext uri="{FF2B5EF4-FFF2-40B4-BE49-F238E27FC236}">
                <a16:creationId xmlns:a16="http://schemas.microsoft.com/office/drawing/2014/main" id="{6749527F-77F8-4031-909C-BF35E339FB6B}"/>
              </a:ext>
            </a:extLst>
          </p:cNvPr>
          <p:cNvSpPr txBox="1"/>
          <p:nvPr/>
        </p:nvSpPr>
        <p:spPr>
          <a:xfrm>
            <a:off x="2241107" y="2736502"/>
            <a:ext cx="6598546" cy="1815882"/>
          </a:xfrm>
          <a:prstGeom prst="rect">
            <a:avLst/>
          </a:prstGeom>
          <a:solidFill>
            <a:srgbClr val="0070C0"/>
          </a:solidFill>
        </p:spPr>
        <p:txBody>
          <a:bodyPr wrap="square" rtlCol="0">
            <a:spAutoFit/>
          </a:bodyPr>
          <a:lstStyle/>
          <a:p>
            <a:pPr marL="285750" indent="-285750">
              <a:buFont typeface="Wingdings" panose="05000000000000000000" pitchFamily="2" charset="2"/>
              <a:buChar char="v"/>
            </a:pPr>
            <a:r>
              <a:rPr lang="en-US" sz="2800">
                <a:solidFill>
                  <a:schemeClr val="bg1"/>
                </a:solidFill>
              </a:rPr>
              <a:t>Arbor Care Centers Valhaven, Valley, NE</a:t>
            </a:r>
          </a:p>
          <a:p>
            <a:pPr marL="285750" indent="-285750">
              <a:buFont typeface="Wingdings" panose="05000000000000000000" pitchFamily="2" charset="2"/>
              <a:buChar char="v"/>
            </a:pPr>
            <a:r>
              <a:rPr lang="en-US" sz="2800">
                <a:solidFill>
                  <a:schemeClr val="bg1"/>
                </a:solidFill>
              </a:rPr>
              <a:t>Falls City Care Center, Falls City, NE</a:t>
            </a:r>
          </a:p>
          <a:p>
            <a:pPr marL="285750" indent="-285750">
              <a:buFont typeface="Wingdings" panose="05000000000000000000" pitchFamily="2" charset="2"/>
              <a:buChar char="v"/>
            </a:pPr>
            <a:r>
              <a:rPr lang="en-US" sz="2800">
                <a:solidFill>
                  <a:schemeClr val="bg1"/>
                </a:solidFill>
              </a:rPr>
              <a:t>Arbor Care Centers Hartington, Hartington, NE </a:t>
            </a:r>
          </a:p>
        </p:txBody>
      </p:sp>
    </p:spTree>
    <p:extLst>
      <p:ext uri="{BB962C8B-B14F-4D97-AF65-F5344CB8AC3E}">
        <p14:creationId xmlns:p14="http://schemas.microsoft.com/office/powerpoint/2010/main" val="809451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p:cTn id="7"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 calcmode="lin" valueType="num">
                                      <p:cBhvr>
                                        <p:cTn id="14" dur="500" fill="hold"/>
                                        <p:tgtEl>
                                          <p:spTgt spid="1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 calcmode="lin" valueType="num">
                                      <p:cBhvr>
                                        <p:cTn id="21" dur="500" fill="hold"/>
                                        <p:tgtEl>
                                          <p:spTgt spid="1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5046FCAC-909D-4592-8CB9-9D47AC6824E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0310" y="0"/>
            <a:ext cx="9250297" cy="6858000"/>
          </a:xfrm>
          <a:prstGeom prst="rect">
            <a:avLst/>
          </a:prstGeom>
        </p:spPr>
      </p:pic>
      <p:sp>
        <p:nvSpPr>
          <p:cNvPr id="5" name="Title 1">
            <a:extLst>
              <a:ext uri="{FF2B5EF4-FFF2-40B4-BE49-F238E27FC236}">
                <a16:creationId xmlns:a16="http://schemas.microsoft.com/office/drawing/2014/main" id="{D71208F6-3ECB-469B-B69D-CD19615A0B8E}"/>
              </a:ext>
            </a:extLst>
          </p:cNvPr>
          <p:cNvSpPr txBox="1">
            <a:spLocks/>
          </p:cNvSpPr>
          <p:nvPr/>
        </p:nvSpPr>
        <p:spPr>
          <a:xfrm>
            <a:off x="-40308" y="266331"/>
            <a:ext cx="9250296" cy="1028756"/>
          </a:xfrm>
          <a:prstGeom prst="rect">
            <a:avLst/>
          </a:prstGeom>
          <a:solidFill>
            <a:schemeClr val="accent6"/>
          </a:solidFill>
        </p:spPr>
        <p:txBody>
          <a:bodyPr vert="horz" lIns="91440" tIns="0" rIns="91440" bIns="0" rtlCol="0" anchor="b">
            <a:noAutofit/>
          </a:bodyPr>
          <a:lstStyle>
            <a:lvl1pPr algn="l" defTabSz="457200" rtl="0" eaLnBrk="1" latinLnBrk="0" hangingPunct="1">
              <a:lnSpc>
                <a:spcPct val="90000"/>
              </a:lnSpc>
              <a:spcBef>
                <a:spcPct val="0"/>
              </a:spcBef>
              <a:buNone/>
              <a:defRPr sz="4500" b="1" i="0" kern="1200" baseline="0">
                <a:solidFill>
                  <a:srgbClr val="AC1F2D"/>
                </a:solidFill>
                <a:latin typeface="Arial"/>
                <a:ea typeface="+mj-ea"/>
                <a:cs typeface="Arial"/>
              </a:defRPr>
            </a:lvl1pPr>
          </a:lstStyle>
          <a:p>
            <a:pPr algn="ctr"/>
            <a:r>
              <a:rPr lang="en-US" sz="3600">
                <a:solidFill>
                  <a:schemeClr val="bg1"/>
                </a:solidFill>
                <a:latin typeface="Arial BOld"/>
              </a:rPr>
              <a:t>COVID-19 Vaccine Wall of Honor</a:t>
            </a:r>
          </a:p>
          <a:p>
            <a:pPr algn="ctr"/>
            <a:r>
              <a:rPr lang="en-US" sz="3600">
                <a:solidFill>
                  <a:schemeClr val="bg1"/>
                </a:solidFill>
                <a:latin typeface="Arial BOld"/>
              </a:rPr>
              <a:t>Gold Medal Members</a:t>
            </a:r>
          </a:p>
        </p:txBody>
      </p:sp>
      <p:sp>
        <p:nvSpPr>
          <p:cNvPr id="7" name="Content Placeholder 13">
            <a:extLst>
              <a:ext uri="{FF2B5EF4-FFF2-40B4-BE49-F238E27FC236}">
                <a16:creationId xmlns:a16="http://schemas.microsoft.com/office/drawing/2014/main" id="{B369A889-F881-40D1-8DE4-55F7102700A1}"/>
              </a:ext>
            </a:extLst>
          </p:cNvPr>
          <p:cNvSpPr txBox="1">
            <a:spLocks/>
          </p:cNvSpPr>
          <p:nvPr/>
        </p:nvSpPr>
        <p:spPr>
          <a:xfrm>
            <a:off x="51846" y="1753754"/>
            <a:ext cx="1875935" cy="1955144"/>
          </a:xfrm>
          <a:prstGeom prst="rect">
            <a:avLst/>
          </a:prstGeom>
          <a:solidFill>
            <a:schemeClr val="accent6"/>
          </a:solidFill>
        </p:spPr>
        <p:txBody>
          <a:bodyPr vert="horz" lIns="91440" tIns="45720" rIns="91440" bIns="45720" rtlCol="0" anchor="t">
            <a:normAutofit fontScale="92500" lnSpcReduction="10000"/>
          </a:bodyPr>
          <a:lstStyle>
            <a:lvl1pPr marL="0" indent="0" algn="l" defTabSz="457200" rtl="0" eaLnBrk="1" latinLnBrk="0" hangingPunct="1">
              <a:lnSpc>
                <a:spcPct val="90000"/>
              </a:lnSpc>
              <a:spcBef>
                <a:spcPct val="20000"/>
              </a:spcBef>
              <a:buFontTx/>
              <a:buNone/>
              <a:defRPr sz="16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lnSpc>
                <a:spcPct val="90000"/>
              </a:lnSpc>
              <a:spcBef>
                <a:spcPct val="20000"/>
              </a:spcBef>
              <a:buFont typeface="Arial"/>
              <a:buChar char="•"/>
              <a:defRPr sz="1600" kern="1200">
                <a:solidFill>
                  <a:schemeClr val="tx1"/>
                </a:solidFill>
                <a:latin typeface="Arial"/>
                <a:ea typeface="+mn-ea"/>
                <a:cs typeface="Arial"/>
              </a:defRPr>
            </a:lvl3pPr>
            <a:lvl4pPr marL="1600200" indent="-228600" algn="l" defTabSz="457200" rtl="0" eaLnBrk="1" latinLnBrk="0" hangingPunct="1">
              <a:lnSpc>
                <a:spcPct val="90000"/>
              </a:lnSpc>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lnSpc>
                <a:spcPct val="90000"/>
              </a:lnSpc>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endParaRPr lang="en-US" sz="2200">
              <a:solidFill>
                <a:schemeClr val="bg1"/>
              </a:solidFill>
            </a:endParaRPr>
          </a:p>
          <a:p>
            <a:pPr algn="ctr"/>
            <a:r>
              <a:rPr lang="en-US" sz="2200">
                <a:solidFill>
                  <a:schemeClr val="bg1"/>
                </a:solidFill>
              </a:rPr>
              <a:t>Gold Medal Member by reaching 90% staff COVID-19 vaccination rate</a:t>
            </a:r>
            <a:endParaRPr lang="en-US" sz="1800">
              <a:solidFill>
                <a:schemeClr val="bg1"/>
              </a:solidFill>
            </a:endParaRPr>
          </a:p>
          <a:p>
            <a:pPr algn="ctr"/>
            <a:endParaRPr lang="en-US" sz="1800">
              <a:solidFill>
                <a:schemeClr val="accent1"/>
              </a:solidFill>
            </a:endParaRPr>
          </a:p>
        </p:txBody>
      </p:sp>
      <p:pic>
        <p:nvPicPr>
          <p:cNvPr id="8" name="Picture 7" descr="A picture containing text, watch&#10;&#10;Description automatically generated">
            <a:extLst>
              <a:ext uri="{FF2B5EF4-FFF2-40B4-BE49-F238E27FC236}">
                <a16:creationId xmlns:a16="http://schemas.microsoft.com/office/drawing/2014/main" id="{BDC90487-83FC-44BF-89EA-2F706C92EBA1}"/>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40311" y="3978111"/>
            <a:ext cx="1979629" cy="2436467"/>
          </a:xfrm>
          <a:prstGeom prst="rect">
            <a:avLst/>
          </a:prstGeom>
        </p:spPr>
      </p:pic>
      <p:sp>
        <p:nvSpPr>
          <p:cNvPr id="9" name="TextBox 8">
            <a:extLst>
              <a:ext uri="{FF2B5EF4-FFF2-40B4-BE49-F238E27FC236}">
                <a16:creationId xmlns:a16="http://schemas.microsoft.com/office/drawing/2014/main" id="{836EFE3C-3936-4EBE-BFC8-410286F56829}"/>
              </a:ext>
            </a:extLst>
          </p:cNvPr>
          <p:cNvSpPr txBox="1"/>
          <p:nvPr/>
        </p:nvSpPr>
        <p:spPr>
          <a:xfrm>
            <a:off x="2379621" y="7621571"/>
            <a:ext cx="5572125" cy="230832"/>
          </a:xfrm>
          <a:prstGeom prst="rect">
            <a:avLst/>
          </a:prstGeom>
          <a:noFill/>
        </p:spPr>
        <p:txBody>
          <a:bodyPr wrap="square" rtlCol="0">
            <a:spAutoFit/>
          </a:bodyPr>
          <a:lstStyle/>
          <a:p>
            <a:r>
              <a:rPr lang="en-US" sz="900">
                <a:hlinkClick r:id="rId5" tooltip="https://pngimg.com/download/57831"/>
              </a:rPr>
              <a:t>This Photo</a:t>
            </a:r>
            <a:r>
              <a:rPr lang="en-US" sz="900"/>
              <a:t> by Unknown Author is licensed under </a:t>
            </a:r>
            <a:r>
              <a:rPr lang="en-US" sz="900">
                <a:hlinkClick r:id="rId6" tooltip="https://creativecommons.org/licenses/by-nc/3.0/"/>
              </a:rPr>
              <a:t>CC BY-NC</a:t>
            </a:r>
            <a:endParaRPr lang="en-US" sz="900"/>
          </a:p>
        </p:txBody>
      </p:sp>
      <p:sp>
        <p:nvSpPr>
          <p:cNvPr id="13" name="TextBox 12">
            <a:extLst>
              <a:ext uri="{FF2B5EF4-FFF2-40B4-BE49-F238E27FC236}">
                <a16:creationId xmlns:a16="http://schemas.microsoft.com/office/drawing/2014/main" id="{F2276F0B-9F6B-454F-8CEE-C49F6AD41B14}"/>
              </a:ext>
            </a:extLst>
          </p:cNvPr>
          <p:cNvSpPr txBox="1"/>
          <p:nvPr/>
        </p:nvSpPr>
        <p:spPr>
          <a:xfrm>
            <a:off x="2379621" y="1753754"/>
            <a:ext cx="6712533" cy="3539430"/>
          </a:xfrm>
          <a:prstGeom prst="rect">
            <a:avLst/>
          </a:prstGeom>
          <a:solidFill>
            <a:schemeClr val="accent6"/>
          </a:solidFill>
        </p:spPr>
        <p:txBody>
          <a:bodyPr wrap="square" rtlCol="0">
            <a:spAutoFit/>
          </a:bodyPr>
          <a:lstStyle/>
          <a:p>
            <a:pPr marL="285750" indent="-285750">
              <a:buFont typeface="Wingdings" panose="05000000000000000000" pitchFamily="2" charset="2"/>
              <a:buChar char="v"/>
            </a:pPr>
            <a:r>
              <a:rPr lang="en-US" sz="3200">
                <a:solidFill>
                  <a:schemeClr val="bg1"/>
                </a:solidFill>
              </a:rPr>
              <a:t>Wakefield Care Center, Wakefield, NE</a:t>
            </a:r>
          </a:p>
          <a:p>
            <a:pPr marL="285750" indent="-285750">
              <a:buFont typeface="Wingdings" panose="05000000000000000000" pitchFamily="2" charset="2"/>
              <a:buChar char="v"/>
            </a:pPr>
            <a:r>
              <a:rPr lang="en-US" sz="3200">
                <a:solidFill>
                  <a:schemeClr val="bg1"/>
                </a:solidFill>
              </a:rPr>
              <a:t>Greeley Care Home and Assisted Living, Greeley, NE</a:t>
            </a:r>
          </a:p>
          <a:p>
            <a:pPr marL="285750" indent="-285750">
              <a:buFont typeface="Wingdings" panose="05000000000000000000" pitchFamily="2" charset="2"/>
              <a:buChar char="v"/>
            </a:pPr>
            <a:r>
              <a:rPr lang="en-US" sz="3200">
                <a:solidFill>
                  <a:schemeClr val="bg1"/>
                </a:solidFill>
              </a:rPr>
              <a:t>Rosewood Court Assisted Living, Henderson , NE</a:t>
            </a:r>
          </a:p>
          <a:p>
            <a:pPr marL="285750" indent="-285750">
              <a:buFont typeface="Wingdings" panose="05000000000000000000" pitchFamily="2" charset="2"/>
              <a:buChar char="v"/>
            </a:pPr>
            <a:r>
              <a:rPr lang="en-US" sz="3200">
                <a:solidFill>
                  <a:schemeClr val="bg1"/>
                </a:solidFill>
              </a:rPr>
              <a:t>Tabitha in Crete- The Gardens Assisted Living, Crete, NE</a:t>
            </a:r>
          </a:p>
        </p:txBody>
      </p:sp>
    </p:spTree>
    <p:extLst>
      <p:ext uri="{BB962C8B-B14F-4D97-AF65-F5344CB8AC3E}">
        <p14:creationId xmlns:p14="http://schemas.microsoft.com/office/powerpoint/2010/main" val="2860541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barn(inVertical)">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barn(inVertical)">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barn(inVertical)">
                                      <p:cBhvr>
                                        <p:cTn id="22"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92321-4ACC-4AEC-8FF3-9258CA159AB3}"/>
              </a:ext>
            </a:extLst>
          </p:cNvPr>
          <p:cNvSpPr>
            <a:spLocks noGrp="1"/>
          </p:cNvSpPr>
          <p:nvPr>
            <p:ph type="ctrTitle"/>
          </p:nvPr>
        </p:nvSpPr>
        <p:spPr/>
        <p:txBody>
          <a:bodyPr/>
          <a:lstStyle/>
          <a:p>
            <a:r>
              <a:rPr lang="en-US"/>
              <a:t>Updates and Announcements</a:t>
            </a:r>
          </a:p>
        </p:txBody>
      </p:sp>
    </p:spTree>
    <p:extLst>
      <p:ext uri="{BB962C8B-B14F-4D97-AF65-F5344CB8AC3E}">
        <p14:creationId xmlns:p14="http://schemas.microsoft.com/office/powerpoint/2010/main" val="8629470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39873D1-81B3-49DB-8EA4-4611AA2748D0}"/>
              </a:ext>
            </a:extLst>
          </p:cNvPr>
          <p:cNvSpPr>
            <a:spLocks noGrp="1"/>
          </p:cNvSpPr>
          <p:nvPr>
            <p:ph type="title"/>
          </p:nvPr>
        </p:nvSpPr>
        <p:spPr>
          <a:xfrm>
            <a:off x="619932" y="395831"/>
            <a:ext cx="8107269" cy="781721"/>
          </a:xfrm>
        </p:spPr>
        <p:txBody>
          <a:bodyPr>
            <a:normAutofit/>
          </a:bodyPr>
          <a:lstStyle/>
          <a:p>
            <a:r>
              <a:rPr lang="en-US" sz="4000"/>
              <a:t>COVID-19 Tele-ICAR Reviews</a:t>
            </a:r>
          </a:p>
        </p:txBody>
      </p:sp>
      <p:sp>
        <p:nvSpPr>
          <p:cNvPr id="5" name="Content Placeholder 4">
            <a:extLst>
              <a:ext uri="{FF2B5EF4-FFF2-40B4-BE49-F238E27FC236}">
                <a16:creationId xmlns:a16="http://schemas.microsoft.com/office/drawing/2014/main" id="{F0253EF4-00FF-46F8-811D-22FBC2D5F8B1}"/>
              </a:ext>
            </a:extLst>
          </p:cNvPr>
          <p:cNvSpPr>
            <a:spLocks noGrp="1"/>
          </p:cNvSpPr>
          <p:nvPr>
            <p:ph idx="1"/>
          </p:nvPr>
        </p:nvSpPr>
        <p:spPr>
          <a:xfrm>
            <a:off x="619932" y="1443893"/>
            <a:ext cx="8107269" cy="4635387"/>
          </a:xfrm>
        </p:spPr>
        <p:txBody>
          <a:bodyPr vert="horz" lIns="91440" tIns="45720" rIns="91440" bIns="45720" rtlCol="0" anchor="t">
            <a:normAutofit/>
          </a:bodyPr>
          <a:lstStyle/>
          <a:p>
            <a:pPr marL="285750" indent="-285750">
              <a:buFont typeface="Arial"/>
              <a:buChar char="•"/>
            </a:pPr>
            <a:r>
              <a:rPr lang="en-US" sz="2000"/>
              <a:t>ICAP is offering COVID-19 focused virtual ICAR reviews to LTC, outpatient and acute care facilities</a:t>
            </a:r>
          </a:p>
          <a:p>
            <a:pPr marL="285750" indent="-285750">
              <a:buFont typeface="Arial"/>
              <a:buChar char="•"/>
            </a:pPr>
            <a:endParaRPr lang="en-US" sz="2000"/>
          </a:p>
          <a:p>
            <a:pPr marL="285750" indent="-285750">
              <a:buFont typeface="Arial"/>
              <a:buChar char="•"/>
            </a:pPr>
            <a:r>
              <a:rPr lang="en-US" sz="2000"/>
              <a:t>The review will assess the status of COVID-19 policies and procedures and offer a summary of recommendations from ICAP</a:t>
            </a:r>
          </a:p>
          <a:p>
            <a:pPr marL="285750" indent="-285750">
              <a:buFont typeface="Arial"/>
              <a:buChar char="•"/>
            </a:pPr>
            <a:endParaRPr lang="en-US" sz="2000"/>
          </a:p>
          <a:p>
            <a:pPr marL="285750" indent="-285750">
              <a:buFont typeface="Arial"/>
              <a:buChar char="•"/>
            </a:pPr>
            <a:r>
              <a:rPr lang="en-US" sz="2000"/>
              <a:t>Home Health Agencies fall under the outpatient umbrella and ICAP has developed a HH focused review to support our HH partners</a:t>
            </a:r>
          </a:p>
          <a:p>
            <a:pPr marL="285750" indent="-285750">
              <a:buFont typeface="Arial"/>
              <a:buChar char="•"/>
            </a:pPr>
            <a:endParaRPr lang="en-US" sz="2000"/>
          </a:p>
          <a:p>
            <a:pPr marL="285750" indent="-285750">
              <a:buFont typeface="Arial"/>
              <a:buChar char="•"/>
            </a:pPr>
            <a:r>
              <a:rPr lang="en-US" sz="2000"/>
              <a:t>Contact NE ICAP at 402.552.2881 to be connected with the IP responsible for the facility</a:t>
            </a:r>
          </a:p>
        </p:txBody>
      </p:sp>
    </p:spTree>
    <p:extLst>
      <p:ext uri="{BB962C8B-B14F-4D97-AF65-F5344CB8AC3E}">
        <p14:creationId xmlns:p14="http://schemas.microsoft.com/office/powerpoint/2010/main" val="2092493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932" y="395832"/>
            <a:ext cx="8107269" cy="801904"/>
          </a:xfrm>
        </p:spPr>
        <p:txBody>
          <a:bodyPr/>
          <a:lstStyle/>
          <a:p>
            <a:r>
              <a:rPr lang="en-US"/>
              <a:t>Webinar CE Process</a:t>
            </a:r>
          </a:p>
        </p:txBody>
      </p:sp>
      <p:sp>
        <p:nvSpPr>
          <p:cNvPr id="3" name="Content Placeholder 2"/>
          <p:cNvSpPr>
            <a:spLocks noGrp="1"/>
          </p:cNvSpPr>
          <p:nvPr>
            <p:ph idx="1"/>
          </p:nvPr>
        </p:nvSpPr>
        <p:spPr>
          <a:xfrm>
            <a:off x="619932" y="1326524"/>
            <a:ext cx="8107269" cy="4752756"/>
          </a:xfrm>
        </p:spPr>
        <p:txBody>
          <a:bodyPr vert="horz" lIns="91440" tIns="45720" rIns="91440" bIns="45720" rtlCol="0" anchor="t">
            <a:noAutofit/>
          </a:bodyPr>
          <a:lstStyle/>
          <a:p>
            <a:pPr algn="ctr"/>
            <a:r>
              <a:rPr lang="en-US" sz="1800" b="1" u="sng"/>
              <a:t>1 Nursing Contact Hour and 1 NAB Contact Hour is offered for attending this LIVE webinar</a:t>
            </a:r>
          </a:p>
          <a:p>
            <a:endParaRPr lang="en-US" sz="1800"/>
          </a:p>
          <a:p>
            <a:pPr marL="342900" indent="-342900">
              <a:buFont typeface="+mj-lt"/>
              <a:buAutoNum type="arabicPeriod"/>
            </a:pPr>
            <a:r>
              <a:rPr lang="en-US" sz="1800"/>
              <a:t>A survey will open upon completion of the webinar, </a:t>
            </a:r>
            <a:r>
              <a:rPr lang="en-US" sz="1800" b="1" u="sng"/>
              <a:t>you must complete the survey to get your CE credits.</a:t>
            </a:r>
            <a:r>
              <a:rPr lang="en-US" sz="1800"/>
              <a:t>  Please note: Your web browser makes a difference. Google Chrome is the suggested browser.</a:t>
            </a:r>
          </a:p>
          <a:p>
            <a:pPr marL="342900" indent="-342900">
              <a:buFont typeface="+mj-lt"/>
              <a:buAutoNum type="arabicPeriod"/>
            </a:pPr>
            <a:r>
              <a:rPr lang="en-US" sz="1800"/>
              <a:t>Nursing Credit hours will include the entire month of verified CE on one certificate (Ex: You attended 2 webinars during the month of November, your certificate will reflect the 2 webinar dates and 2 credit hours earned)</a:t>
            </a:r>
          </a:p>
          <a:p>
            <a:pPr marL="342900" indent="-342900">
              <a:buFont typeface="+mj-lt"/>
              <a:buAutoNum type="arabicPeriod"/>
            </a:pPr>
            <a:r>
              <a:rPr lang="en-US" sz="1800"/>
              <a:t>Nursing Certificates will be emailed to you by the 15</a:t>
            </a:r>
            <a:r>
              <a:rPr lang="en-US" sz="1800" baseline="30000"/>
              <a:t>th</a:t>
            </a:r>
            <a:r>
              <a:rPr lang="en-US" sz="1800"/>
              <a:t> of the following month</a:t>
            </a:r>
          </a:p>
          <a:p>
            <a:pPr marL="342900" indent="-342900">
              <a:buAutoNum type="arabicPeriod"/>
            </a:pPr>
            <a:r>
              <a:rPr lang="en-US" sz="1800"/>
              <a:t>You must have a NAB account to claim credit with them</a:t>
            </a:r>
          </a:p>
          <a:p>
            <a:pPr marL="342900" indent="-342900">
              <a:buFontTx/>
              <a:buAutoNum type="arabicPeriod"/>
            </a:pPr>
            <a:r>
              <a:rPr lang="en-US" sz="1800"/>
              <a:t>You must provide your NAB number for us to submit attendance to the NAB system</a:t>
            </a:r>
          </a:p>
          <a:p>
            <a:pPr marL="342900" indent="-342900" algn="ctr">
              <a:buFont typeface="Calibri"/>
              <a:buAutoNum type="arabicPeriod"/>
            </a:pPr>
            <a:endParaRPr lang="en-US" sz="1800"/>
          </a:p>
          <a:p>
            <a:pPr algn="ctr"/>
            <a:r>
              <a:rPr lang="en-US" sz="1800"/>
              <a:t>Direct any CE questions to Marissa Chaney at </a:t>
            </a:r>
          </a:p>
          <a:p>
            <a:pPr algn="ctr"/>
            <a:r>
              <a:rPr lang="en-US" sz="1800"/>
              <a:t>machaney@nebraskamed.com</a:t>
            </a:r>
            <a:endParaRPr lang="en-US"/>
          </a:p>
        </p:txBody>
      </p:sp>
      <p:pic>
        <p:nvPicPr>
          <p:cNvPr id="4" name="Pictur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8296" y="6051053"/>
            <a:ext cx="1380706" cy="589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3115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A77CC-2ABF-4A78-93AF-F428C67C42AC}"/>
              </a:ext>
            </a:extLst>
          </p:cNvPr>
          <p:cNvSpPr>
            <a:spLocks noGrp="1"/>
          </p:cNvSpPr>
          <p:nvPr>
            <p:ph type="title"/>
          </p:nvPr>
        </p:nvSpPr>
        <p:spPr>
          <a:xfrm>
            <a:off x="1025025" y="77304"/>
            <a:ext cx="7569387" cy="787653"/>
          </a:xfrm>
        </p:spPr>
        <p:txBody>
          <a:bodyPr>
            <a:normAutofit/>
          </a:bodyPr>
          <a:lstStyle/>
          <a:p>
            <a:r>
              <a:rPr lang="en-US" sz="3200"/>
              <a:t>LTCF Resident Weekly COVID Cases</a:t>
            </a:r>
          </a:p>
        </p:txBody>
      </p:sp>
      <p:sp>
        <p:nvSpPr>
          <p:cNvPr id="5" name="TextBox 4">
            <a:extLst>
              <a:ext uri="{FF2B5EF4-FFF2-40B4-BE49-F238E27FC236}">
                <a16:creationId xmlns:a16="http://schemas.microsoft.com/office/drawing/2014/main" id="{AC54DA72-FDED-4EBB-90BC-3AF0426B0163}"/>
              </a:ext>
            </a:extLst>
          </p:cNvPr>
          <p:cNvSpPr txBox="1"/>
          <p:nvPr/>
        </p:nvSpPr>
        <p:spPr>
          <a:xfrm>
            <a:off x="412033" y="6226393"/>
            <a:ext cx="691515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Calibri"/>
              </a:rPr>
              <a:t>Data source: CMS; Nebraska ICAP Calculations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Calibri"/>
            </a:endParaRPr>
          </a:p>
        </p:txBody>
      </p:sp>
      <p:pic>
        <p:nvPicPr>
          <p:cNvPr id="4" name="Picture 5" descr="Chart, line chart&#10;&#10;Description automatically generated">
            <a:extLst>
              <a:ext uri="{FF2B5EF4-FFF2-40B4-BE49-F238E27FC236}">
                <a16:creationId xmlns:a16="http://schemas.microsoft.com/office/drawing/2014/main" id="{64B18F5E-6D3C-4155-AE78-97D09BE2AABE}"/>
              </a:ext>
            </a:extLst>
          </p:cNvPr>
          <p:cNvPicPr>
            <a:picLocks noChangeAspect="1"/>
          </p:cNvPicPr>
          <p:nvPr/>
        </p:nvPicPr>
        <p:blipFill>
          <a:blip r:embed="rId2"/>
          <a:stretch>
            <a:fillRect/>
          </a:stretch>
        </p:blipFill>
        <p:spPr>
          <a:xfrm>
            <a:off x="653369" y="1308613"/>
            <a:ext cx="7948002" cy="4185403"/>
          </a:xfrm>
          <a:prstGeom prst="rect">
            <a:avLst/>
          </a:prstGeom>
        </p:spPr>
      </p:pic>
    </p:spTree>
    <p:extLst>
      <p:ext uri="{BB962C8B-B14F-4D97-AF65-F5344CB8AC3E}">
        <p14:creationId xmlns:p14="http://schemas.microsoft.com/office/powerpoint/2010/main" val="16906726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6523" y="2361849"/>
            <a:ext cx="8651631" cy="4160854"/>
          </a:xfrm>
        </p:spPr>
        <p:txBody>
          <a:bodyPr>
            <a:normAutofit/>
          </a:bodyPr>
          <a:lstStyle/>
          <a:p>
            <a:r>
              <a:rPr lang="en-US" sz="2000">
                <a:latin typeface="+mn-lt"/>
              </a:rPr>
              <a:t> </a:t>
            </a:r>
            <a:endParaRPr lang="en-US"/>
          </a:p>
        </p:txBody>
      </p:sp>
      <p:pic>
        <p:nvPicPr>
          <p:cNvPr id="2050"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8296" y="6051053"/>
            <a:ext cx="1380706" cy="589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237393"/>
            <a:ext cx="9144000" cy="1274884"/>
          </a:xfrm>
        </p:spPr>
        <p:txBody>
          <a:bodyPr>
            <a:normAutofit/>
          </a:bodyPr>
          <a:lstStyle/>
          <a:p>
            <a:pPr algn="ctr"/>
            <a:r>
              <a:rPr lang="en-US" sz="4400">
                <a:latin typeface="+mj-lt"/>
              </a:rPr>
              <a:t>   </a:t>
            </a:r>
            <a:r>
              <a:rPr lang="en-US" sz="4400">
                <a:solidFill>
                  <a:schemeClr val="tx2"/>
                </a:solidFill>
                <a:latin typeface="+mj-lt"/>
              </a:rPr>
              <a:t>Infection Prevention and Control:</a:t>
            </a:r>
            <a:br>
              <a:rPr lang="en-US" sz="4400">
                <a:solidFill>
                  <a:schemeClr val="tx2"/>
                </a:solidFill>
                <a:latin typeface="+mj-lt"/>
              </a:rPr>
            </a:br>
            <a:r>
              <a:rPr lang="en-US" sz="4400">
                <a:solidFill>
                  <a:schemeClr val="tx2"/>
                </a:solidFill>
                <a:latin typeface="+mj-lt"/>
              </a:rPr>
              <a:t>Office and On-Call Hours</a:t>
            </a:r>
          </a:p>
        </p:txBody>
      </p:sp>
      <p:sp>
        <p:nvSpPr>
          <p:cNvPr id="5" name="Rectangle 4"/>
          <p:cNvSpPr/>
          <p:nvPr/>
        </p:nvSpPr>
        <p:spPr>
          <a:xfrm>
            <a:off x="0" y="1512277"/>
            <a:ext cx="9144000" cy="4647426"/>
          </a:xfrm>
          <a:prstGeom prst="rect">
            <a:avLst/>
          </a:prstGeom>
        </p:spPr>
        <p:txBody>
          <a:bodyPr wrap="square">
            <a:spAutoFit/>
          </a:bodyPr>
          <a:lstStyle/>
          <a:p>
            <a:pPr algn="ctr"/>
            <a:r>
              <a:rPr lang="en-US" sz="5400" b="1">
                <a:solidFill>
                  <a:srgbClr val="AC1F2D"/>
                </a:solidFill>
              </a:rPr>
              <a:t>Call 402-552-2881</a:t>
            </a:r>
          </a:p>
          <a:p>
            <a:pPr algn="ctr"/>
            <a:endParaRPr lang="en-US" b="1">
              <a:solidFill>
                <a:srgbClr val="AC1F2D"/>
              </a:solidFill>
            </a:endParaRPr>
          </a:p>
          <a:p>
            <a:pPr algn="ctr"/>
            <a:r>
              <a:rPr lang="en-US" sz="4000" b="1"/>
              <a:t>Office Hours</a:t>
            </a:r>
            <a:r>
              <a:rPr lang="en-US" sz="3600"/>
              <a:t> are Monday – Friday </a:t>
            </a:r>
          </a:p>
          <a:p>
            <a:pPr algn="ctr"/>
            <a:r>
              <a:rPr lang="en-US" sz="3600"/>
              <a:t>8:00 AM - 10:00 AM Central Time</a:t>
            </a:r>
          </a:p>
          <a:p>
            <a:pPr algn="ctr"/>
            <a:r>
              <a:rPr lang="en-US" sz="3600"/>
              <a:t>2:00 PM - 4:00 PM Central Time</a:t>
            </a:r>
          </a:p>
          <a:p>
            <a:pPr algn="ctr"/>
            <a:r>
              <a:rPr lang="en-US" sz="4000" b="1"/>
              <a:t>On-Call Hours</a:t>
            </a:r>
            <a:r>
              <a:rPr lang="en-US" sz="3600"/>
              <a:t> </a:t>
            </a:r>
            <a:r>
              <a:rPr lang="en-US" sz="3600" b="1"/>
              <a:t>are </a:t>
            </a:r>
          </a:p>
          <a:p>
            <a:pPr algn="ctr"/>
            <a:r>
              <a:rPr lang="en-US" sz="3600" b="1"/>
              <a:t>Monday – Friday 4:00 PM – 8:00 PM and </a:t>
            </a:r>
          </a:p>
          <a:p>
            <a:pPr algn="ctr"/>
            <a:r>
              <a:rPr lang="en-US" sz="3600" b="1"/>
              <a:t>8:00 AM – 8:00 PM Weekends and Holidays</a:t>
            </a:r>
            <a:endParaRPr lang="en-US" sz="4000" b="1"/>
          </a:p>
        </p:txBody>
      </p:sp>
    </p:spTree>
    <p:extLst>
      <p:ext uri="{BB962C8B-B14F-4D97-AF65-F5344CB8AC3E}">
        <p14:creationId xmlns:p14="http://schemas.microsoft.com/office/powerpoint/2010/main" val="11925553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80369" y="347051"/>
            <a:ext cx="7886700" cy="994172"/>
          </a:xfrm>
        </p:spPr>
        <p:txBody>
          <a:bodyPr>
            <a:normAutofit fontScale="90000"/>
          </a:bodyPr>
          <a:lstStyle/>
          <a:p>
            <a:r>
              <a:rPr lang="en-US"/>
              <a:t>Questions and Answer Session</a:t>
            </a:r>
          </a:p>
        </p:txBody>
      </p:sp>
      <p:sp>
        <p:nvSpPr>
          <p:cNvPr id="15" name="Content Placeholder 4"/>
          <p:cNvSpPr>
            <a:spLocks noGrp="1"/>
          </p:cNvSpPr>
          <p:nvPr>
            <p:ph sz="half" idx="2"/>
          </p:nvPr>
        </p:nvSpPr>
        <p:spPr>
          <a:xfrm>
            <a:off x="629841" y="1407319"/>
            <a:ext cx="3863577" cy="4003736"/>
          </a:xfrm>
        </p:spPr>
        <p:txBody>
          <a:bodyPr vert="horz" lIns="91440" tIns="45720" rIns="91440" bIns="45720" rtlCol="0" anchor="t">
            <a:noAutofit/>
          </a:bodyPr>
          <a:lstStyle/>
          <a:p>
            <a:r>
              <a:rPr lang="en-US"/>
              <a:t>Use the QA box in the webinar platform to type a question. Questions will be read aloud by the moderator.</a:t>
            </a:r>
          </a:p>
          <a:p>
            <a:endParaRPr lang="en-US"/>
          </a:p>
          <a:p>
            <a:pPr>
              <a:spcBef>
                <a:spcPts val="0"/>
              </a:spcBef>
            </a:pPr>
            <a:r>
              <a:rPr lang="en-US" b="1"/>
              <a:t>Panelists:</a:t>
            </a:r>
          </a:p>
          <a:p>
            <a:pPr marL="285750" indent="-285750" fontAlgn="t">
              <a:buFont typeface="Arial" panose="020B0604020202020204" pitchFamily="34" charset="0"/>
              <a:buChar char="•"/>
            </a:pPr>
            <a:r>
              <a:rPr lang="en-US"/>
              <a:t>Dr. Salman Ashraf	</a:t>
            </a:r>
          </a:p>
          <a:p>
            <a:pPr marL="285750" indent="-285750" fontAlgn="t">
              <a:buFont typeface="Arial" panose="020B0604020202020204" pitchFamily="34" charset="0"/>
              <a:buChar char="•"/>
            </a:pPr>
            <a:r>
              <a:rPr lang="en-US"/>
              <a:t>Kate Tyner, RN, BSN, CIC</a:t>
            </a:r>
          </a:p>
          <a:p>
            <a:pPr marL="285750" indent="-285750" fontAlgn="t">
              <a:buFont typeface="Arial" panose="020B0604020202020204" pitchFamily="34" charset="0"/>
              <a:buChar char="•"/>
            </a:pPr>
            <a:r>
              <a:rPr lang="en-US"/>
              <a:t>Margaret Drake, MT(ASCP),CIC</a:t>
            </a:r>
          </a:p>
          <a:p>
            <a:pPr marL="285750" indent="-285750" fontAlgn="t">
              <a:buFont typeface="Arial" panose="020B0604020202020204" pitchFamily="34" charset="0"/>
              <a:buChar char="•"/>
            </a:pPr>
            <a:r>
              <a:rPr lang="en-US"/>
              <a:t>Sarah Stream, MPH, CDA, FADAA</a:t>
            </a:r>
          </a:p>
          <a:p>
            <a:pPr marL="285750" indent="-285750" fontAlgn="t">
              <a:buFont typeface="Arial" panose="020B0604020202020204" pitchFamily="34" charset="0"/>
              <a:buChar char="•"/>
            </a:pPr>
            <a:r>
              <a:rPr lang="en-US"/>
              <a:t>Karen Amsberry, MSN, RN</a:t>
            </a:r>
          </a:p>
          <a:p>
            <a:pPr marL="285750" indent="-285750" fontAlgn="t">
              <a:buFont typeface="Arial" panose="020B0604020202020204" pitchFamily="34" charset="0"/>
              <a:buChar char="•"/>
            </a:pPr>
            <a:r>
              <a:rPr lang="en-US"/>
              <a:t>Lacey Pavlovsky, RN, MSN, CIC</a:t>
            </a:r>
          </a:p>
          <a:p>
            <a:pPr marL="285750" indent="-285750" fontAlgn="t">
              <a:buFont typeface="Arial" panose="020B0604020202020204" pitchFamily="34" charset="0"/>
              <a:buChar char="•"/>
            </a:pPr>
            <a:r>
              <a:rPr lang="en-US"/>
              <a:t>Dan German</a:t>
            </a:r>
          </a:p>
          <a:p>
            <a:pPr marL="285750" indent="-285750" fontAlgn="t">
              <a:buFont typeface="Arial" panose="020B0604020202020204" pitchFamily="34" charset="0"/>
              <a:buChar char="•"/>
            </a:pPr>
            <a:r>
              <a:rPr lang="en-US"/>
              <a:t>Becky Wisell</a:t>
            </a:r>
          </a:p>
          <a:p>
            <a:pPr marL="285750" indent="-285750" fontAlgn="t">
              <a:buFont typeface="Arial" panose="020B0604020202020204" pitchFamily="34" charset="0"/>
              <a:buChar char="•"/>
            </a:pPr>
            <a:r>
              <a:rPr lang="en-US"/>
              <a:t>Dan Taylor</a:t>
            </a:r>
          </a:p>
          <a:p>
            <a:pPr marL="285750" indent="-285750">
              <a:lnSpc>
                <a:spcPct val="100000"/>
              </a:lnSpc>
              <a:spcBef>
                <a:spcPts val="0"/>
              </a:spcBef>
              <a:buFont typeface="Arial" panose="020B0604020202020204" pitchFamily="34" charset="0"/>
              <a:buChar char="•"/>
            </a:pPr>
            <a:endParaRPr lang="en-US"/>
          </a:p>
          <a:p>
            <a:pPr>
              <a:lnSpc>
                <a:spcPct val="100000"/>
              </a:lnSpc>
              <a:spcBef>
                <a:spcPts val="0"/>
              </a:spcBef>
            </a:pPr>
            <a:endParaRPr lang="en-US"/>
          </a:p>
          <a:p>
            <a:pPr>
              <a:lnSpc>
                <a:spcPct val="100000"/>
              </a:lnSpc>
              <a:spcBef>
                <a:spcPts val="0"/>
              </a:spcBef>
            </a:pPr>
            <a:endParaRPr lang="en-US"/>
          </a:p>
          <a:p>
            <a:pPr marL="285750" indent="-285750">
              <a:lnSpc>
                <a:spcPct val="100000"/>
              </a:lnSpc>
              <a:spcBef>
                <a:spcPts val="0"/>
              </a:spcBef>
              <a:buFont typeface="Arial" panose="020B0604020202020204" pitchFamily="34" charset="0"/>
              <a:buChar char="•"/>
            </a:pPr>
            <a:r>
              <a:rPr lang="en-US"/>
              <a:t>Moderated by Marissa Chaney</a:t>
            </a:r>
          </a:p>
          <a:p>
            <a:pPr marL="285750" indent="-285750">
              <a:lnSpc>
                <a:spcPct val="100000"/>
              </a:lnSpc>
              <a:spcBef>
                <a:spcPts val="0"/>
              </a:spcBef>
              <a:buFont typeface="Arial" panose="020B0604020202020204" pitchFamily="34" charset="0"/>
              <a:buChar char="•"/>
            </a:pPr>
            <a:r>
              <a:rPr lang="en-US"/>
              <a:t>Supported by Margaret Deacy</a:t>
            </a:r>
          </a:p>
          <a:p>
            <a:pPr marL="285750" indent="-285750">
              <a:lnSpc>
                <a:spcPct val="100000"/>
              </a:lnSpc>
              <a:spcBef>
                <a:spcPts val="0"/>
              </a:spcBef>
              <a:buFont typeface="Arial" panose="020B0604020202020204" pitchFamily="34" charset="0"/>
              <a:buChar char="•"/>
            </a:pPr>
            <a:r>
              <a:rPr lang="en-US"/>
              <a:t>Slide support from Lacey Pavlovsky, RN, MSN, CIC</a:t>
            </a:r>
          </a:p>
        </p:txBody>
      </p:sp>
      <p:sp>
        <p:nvSpPr>
          <p:cNvPr id="16" name="Rectangle 15"/>
          <p:cNvSpPr/>
          <p:nvPr/>
        </p:nvSpPr>
        <p:spPr>
          <a:xfrm>
            <a:off x="4763143" y="3548362"/>
            <a:ext cx="3817507" cy="323165"/>
          </a:xfrm>
          <a:prstGeom prst="rect">
            <a:avLst/>
          </a:prstGeom>
        </p:spPr>
        <p:txBody>
          <a:bodyPr wrap="square">
            <a:spAutoFit/>
          </a:bodyPr>
          <a:lstStyle/>
          <a:p>
            <a:r>
              <a:rPr lang="en-US" sz="1500">
                <a:hlinkClick r:id="rId3"/>
              </a:rPr>
              <a:t>https://icap.nebraskamed.com/resources</a:t>
            </a:r>
            <a:r>
              <a:rPr lang="en-US" sz="1200">
                <a:hlinkClick r:id="rId3"/>
              </a:rPr>
              <a:t>/</a:t>
            </a:r>
            <a:endParaRPr lang="en-US" sz="1200"/>
          </a:p>
        </p:txBody>
      </p:sp>
      <p:pic>
        <p:nvPicPr>
          <p:cNvPr id="2" name="Picture 1"/>
          <p:cNvPicPr>
            <a:picLocks noChangeAspect="1"/>
          </p:cNvPicPr>
          <p:nvPr/>
        </p:nvPicPr>
        <p:blipFill>
          <a:blip r:embed="rId4"/>
          <a:stretch>
            <a:fillRect/>
          </a:stretch>
        </p:blipFill>
        <p:spPr>
          <a:xfrm>
            <a:off x="4374257" y="959028"/>
            <a:ext cx="4512154" cy="2589334"/>
          </a:xfrm>
          <a:prstGeom prst="rect">
            <a:avLst/>
          </a:prstGeom>
        </p:spPr>
      </p:pic>
      <p:cxnSp>
        <p:nvCxnSpPr>
          <p:cNvPr id="19" name="Straight Arrow Connector 18"/>
          <p:cNvCxnSpPr/>
          <p:nvPr/>
        </p:nvCxnSpPr>
        <p:spPr>
          <a:xfrm flipH="1">
            <a:off x="6913628" y="2466241"/>
            <a:ext cx="659539" cy="171450"/>
          </a:xfrm>
          <a:prstGeom prst="straightConnector1">
            <a:avLst/>
          </a:prstGeom>
          <a:ln w="793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1" descr="image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1314" y="6103007"/>
            <a:ext cx="1380706" cy="589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rotWithShape="1">
          <a:blip r:embed="rId6"/>
          <a:srcRect t="59830"/>
          <a:stretch/>
        </p:blipFill>
        <p:spPr>
          <a:xfrm>
            <a:off x="4763143" y="4953399"/>
            <a:ext cx="3868633" cy="788410"/>
          </a:xfrm>
          <a:prstGeom prst="rect">
            <a:avLst/>
          </a:prstGeom>
        </p:spPr>
      </p:pic>
      <p:pic>
        <p:nvPicPr>
          <p:cNvPr id="4" name="Picture 3"/>
          <p:cNvPicPr>
            <a:picLocks noChangeAspect="1"/>
          </p:cNvPicPr>
          <p:nvPr/>
        </p:nvPicPr>
        <p:blipFill rotWithShape="1">
          <a:blip r:embed="rId7"/>
          <a:srcRect l="27640" t="13717" r="27853" b="14544"/>
          <a:stretch/>
        </p:blipFill>
        <p:spPr>
          <a:xfrm>
            <a:off x="7656727" y="4450827"/>
            <a:ext cx="975049" cy="513184"/>
          </a:xfrm>
          <a:prstGeom prst="rect">
            <a:avLst/>
          </a:prstGeom>
        </p:spPr>
      </p:pic>
      <p:sp>
        <p:nvSpPr>
          <p:cNvPr id="11" name="Rectangle 10"/>
          <p:cNvSpPr/>
          <p:nvPr/>
        </p:nvSpPr>
        <p:spPr>
          <a:xfrm>
            <a:off x="4763143" y="4399401"/>
            <a:ext cx="2920940" cy="553998"/>
          </a:xfrm>
          <a:prstGeom prst="rect">
            <a:avLst/>
          </a:prstGeom>
        </p:spPr>
        <p:txBody>
          <a:bodyPr wrap="square">
            <a:spAutoFit/>
          </a:bodyPr>
          <a:lstStyle/>
          <a:p>
            <a:r>
              <a:rPr lang="en-US" sz="1500"/>
              <a:t>Don’t forget to Like us on Facebook for important updates!</a:t>
            </a:r>
            <a:endParaRPr lang="en-US" sz="1200"/>
          </a:p>
        </p:txBody>
      </p:sp>
    </p:spTree>
    <p:extLst>
      <p:ext uri="{BB962C8B-B14F-4D97-AF65-F5344CB8AC3E}">
        <p14:creationId xmlns:p14="http://schemas.microsoft.com/office/powerpoint/2010/main" val="1436195902"/>
      </p:ext>
    </p:extLst>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hart, line chart&#10;&#10;Description automatically generated">
            <a:extLst>
              <a:ext uri="{FF2B5EF4-FFF2-40B4-BE49-F238E27FC236}">
                <a16:creationId xmlns:a16="http://schemas.microsoft.com/office/drawing/2014/main" id="{1D1332EF-652A-450D-A760-68AB309833DE}"/>
              </a:ext>
            </a:extLst>
          </p:cNvPr>
          <p:cNvPicPr>
            <a:picLocks noChangeAspect="1"/>
          </p:cNvPicPr>
          <p:nvPr/>
        </p:nvPicPr>
        <p:blipFill>
          <a:blip r:embed="rId2"/>
          <a:stretch>
            <a:fillRect/>
          </a:stretch>
        </p:blipFill>
        <p:spPr>
          <a:xfrm>
            <a:off x="764110" y="1082676"/>
            <a:ext cx="7805621" cy="4581908"/>
          </a:xfrm>
          <a:prstGeom prst="rect">
            <a:avLst/>
          </a:prstGeom>
        </p:spPr>
      </p:pic>
    </p:spTree>
    <p:extLst>
      <p:ext uri="{BB962C8B-B14F-4D97-AF65-F5344CB8AC3E}">
        <p14:creationId xmlns:p14="http://schemas.microsoft.com/office/powerpoint/2010/main" val="512007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10972-6625-4D17-9B1D-EB82B769ECC6}"/>
              </a:ext>
            </a:extLst>
          </p:cNvPr>
          <p:cNvSpPr>
            <a:spLocks noGrp="1"/>
          </p:cNvSpPr>
          <p:nvPr>
            <p:ph type="ctrTitle"/>
          </p:nvPr>
        </p:nvSpPr>
        <p:spPr/>
        <p:txBody>
          <a:bodyPr/>
          <a:lstStyle/>
          <a:p>
            <a:r>
              <a:rPr lang="en-US"/>
              <a:t>Visitation Updates and Reminders</a:t>
            </a:r>
          </a:p>
        </p:txBody>
      </p:sp>
    </p:spTree>
    <p:extLst>
      <p:ext uri="{BB962C8B-B14F-4D97-AF65-F5344CB8AC3E}">
        <p14:creationId xmlns:p14="http://schemas.microsoft.com/office/powerpoint/2010/main" val="520216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90779-9F99-45DA-ACC6-F6C85FEBB317}"/>
              </a:ext>
            </a:extLst>
          </p:cNvPr>
          <p:cNvSpPr>
            <a:spLocks noGrp="1"/>
          </p:cNvSpPr>
          <p:nvPr>
            <p:ph type="title"/>
          </p:nvPr>
        </p:nvSpPr>
        <p:spPr/>
        <p:txBody>
          <a:bodyPr vert="horz" lIns="91440" tIns="0" rIns="91440" bIns="0" rtlCol="0" anchor="b">
            <a:noAutofit/>
          </a:bodyPr>
          <a:lstStyle/>
          <a:p>
            <a:pPr>
              <a:spcBef>
                <a:spcPct val="20000"/>
              </a:spcBef>
            </a:pPr>
            <a:r>
              <a:rPr lang="en-US" sz="2800"/>
              <a:t>Important Information from DHHS  </a:t>
            </a:r>
            <a:endParaRPr lang="en-US"/>
          </a:p>
          <a:p>
            <a:pPr>
              <a:spcBef>
                <a:spcPct val="20000"/>
              </a:spcBef>
            </a:pPr>
            <a:r>
              <a:rPr lang="en-US" sz="2800"/>
              <a:t>Related to Visitation and Vaccine Rate for Assisted Living- </a:t>
            </a:r>
            <a:r>
              <a:rPr lang="en-US" sz="2800" i="1"/>
              <a:t>Updated 2/18/2021</a:t>
            </a:r>
          </a:p>
        </p:txBody>
      </p:sp>
      <p:sp>
        <p:nvSpPr>
          <p:cNvPr id="3" name="Content Placeholder 2">
            <a:extLst>
              <a:ext uri="{FF2B5EF4-FFF2-40B4-BE49-F238E27FC236}">
                <a16:creationId xmlns:a16="http://schemas.microsoft.com/office/drawing/2014/main" id="{6EC0D2E1-1341-417D-AB27-D12BC29931A9}"/>
              </a:ext>
            </a:extLst>
          </p:cNvPr>
          <p:cNvSpPr>
            <a:spLocks noGrp="1"/>
          </p:cNvSpPr>
          <p:nvPr>
            <p:ph idx="1"/>
          </p:nvPr>
        </p:nvSpPr>
        <p:spPr>
          <a:xfrm>
            <a:off x="619932" y="1882620"/>
            <a:ext cx="8107269" cy="4975380"/>
          </a:xfrm>
        </p:spPr>
        <p:txBody>
          <a:bodyPr vert="horz" lIns="91440" tIns="45720" rIns="91440" bIns="45720" rtlCol="0" anchor="t">
            <a:normAutofit/>
          </a:bodyPr>
          <a:lstStyle/>
          <a:p>
            <a:r>
              <a:rPr lang="en-US" sz="1800"/>
              <a:t>In light of declining cases of COVID-19 among residents at nursing facilities statewide, and to help further increase access to visitation at ALFs, </a:t>
            </a:r>
            <a:r>
              <a:rPr lang="en-US" sz="1800" b="1"/>
              <a:t>DHHS leadership would like to update the vaccination threshold recommended for ALF visitation among </a:t>
            </a:r>
            <a:r>
              <a:rPr lang="en-US" sz="1800" b="1" u="sng"/>
              <a:t>staff</a:t>
            </a:r>
            <a:r>
              <a:rPr lang="en-US" sz="1800" b="1"/>
              <a:t> to 75%.</a:t>
            </a:r>
            <a:r>
              <a:rPr lang="en-US" sz="1800"/>
              <a:t> </a:t>
            </a:r>
          </a:p>
          <a:p>
            <a:r>
              <a:rPr lang="en-US" sz="1800"/>
              <a:t>  </a:t>
            </a:r>
          </a:p>
          <a:p>
            <a:r>
              <a:rPr lang="en-US" sz="1800" b="1"/>
              <a:t>Summary: </a:t>
            </a:r>
          </a:p>
          <a:p>
            <a:r>
              <a:rPr lang="en-US" sz="1800" b="1"/>
              <a:t>For ALFs </a:t>
            </a:r>
            <a:r>
              <a:rPr lang="en-US" sz="1800"/>
              <a:t>with </a:t>
            </a:r>
            <a:r>
              <a:rPr lang="en-US" sz="1800" b="1" u="sng">
                <a:solidFill>
                  <a:srgbClr val="FF0000"/>
                </a:solidFill>
              </a:rPr>
              <a:t>&gt;75% staff AND &gt;90% residents vaccinated</a:t>
            </a:r>
            <a:r>
              <a:rPr lang="en-US" sz="1800" b="1">
                <a:solidFill>
                  <a:srgbClr val="FF0000"/>
                </a:solidFill>
              </a:rPr>
              <a:t>, </a:t>
            </a:r>
            <a:r>
              <a:rPr lang="en-US" sz="1800"/>
              <a:t>we can provide the option to allow increased indoor visitation for vaccinated individuals two weeks after the 75% of staff and 90% of residents received the 2nd dose of vaccine in the series. </a:t>
            </a:r>
          </a:p>
          <a:p>
            <a:pPr marL="285750" indent="-285750">
              <a:buFont typeface="Arial" panose="020B0604020202020204" pitchFamily="34" charset="0"/>
              <a:buChar char="•"/>
            </a:pPr>
            <a:r>
              <a:rPr lang="en-US" sz="1800"/>
              <a:t>This option for increased visitation will be available even for ALFs in red counties. </a:t>
            </a:r>
          </a:p>
          <a:p>
            <a:pPr marL="285750" indent="-285750">
              <a:buFont typeface="Arial" panose="020B0604020202020204" pitchFamily="34" charset="0"/>
              <a:buChar char="•"/>
            </a:pPr>
            <a:r>
              <a:rPr lang="en-US" sz="1800"/>
              <a:t>All other infection control measures must remain in place, including following the Core Principles of COVID-19 Infection Prevention, recommended limitations on the numbers of visitors, and visitation changes in the event of a facility outbreak. </a:t>
            </a:r>
          </a:p>
        </p:txBody>
      </p:sp>
    </p:spTree>
    <p:extLst>
      <p:ext uri="{BB962C8B-B14F-4D97-AF65-F5344CB8AC3E}">
        <p14:creationId xmlns:p14="http://schemas.microsoft.com/office/powerpoint/2010/main" val="2506703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90779-9F99-45DA-ACC6-F6C85FEBB317}"/>
              </a:ext>
            </a:extLst>
          </p:cNvPr>
          <p:cNvSpPr>
            <a:spLocks noGrp="1"/>
          </p:cNvSpPr>
          <p:nvPr>
            <p:ph type="title"/>
          </p:nvPr>
        </p:nvSpPr>
        <p:spPr>
          <a:xfrm>
            <a:off x="619932" y="395831"/>
            <a:ext cx="8107269" cy="932907"/>
          </a:xfrm>
        </p:spPr>
        <p:txBody>
          <a:bodyPr vert="horz" lIns="91440" tIns="0" rIns="91440" bIns="0" rtlCol="0" anchor="b">
            <a:noAutofit/>
          </a:bodyPr>
          <a:lstStyle/>
          <a:p>
            <a:pPr>
              <a:spcBef>
                <a:spcPct val="20000"/>
              </a:spcBef>
            </a:pPr>
            <a:r>
              <a:rPr lang="en-US" sz="2800"/>
              <a:t>Important Information from DHHS  </a:t>
            </a:r>
            <a:endParaRPr lang="en-US"/>
          </a:p>
          <a:p>
            <a:pPr>
              <a:spcBef>
                <a:spcPct val="20000"/>
              </a:spcBef>
            </a:pPr>
            <a:r>
              <a:rPr lang="en-US" sz="2800"/>
              <a:t>Related to Visitation and Vaccine Rate for Assisted Living- </a:t>
            </a:r>
            <a:r>
              <a:rPr lang="en-US" sz="2800" i="1"/>
              <a:t>Updated 2/18/2021</a:t>
            </a:r>
          </a:p>
        </p:txBody>
      </p:sp>
      <p:sp>
        <p:nvSpPr>
          <p:cNvPr id="3" name="Content Placeholder 2">
            <a:extLst>
              <a:ext uri="{FF2B5EF4-FFF2-40B4-BE49-F238E27FC236}">
                <a16:creationId xmlns:a16="http://schemas.microsoft.com/office/drawing/2014/main" id="{6EC0D2E1-1341-417D-AB27-D12BC29931A9}"/>
              </a:ext>
            </a:extLst>
          </p:cNvPr>
          <p:cNvSpPr>
            <a:spLocks noGrp="1"/>
          </p:cNvSpPr>
          <p:nvPr>
            <p:ph idx="1"/>
          </p:nvPr>
        </p:nvSpPr>
        <p:spPr>
          <a:xfrm>
            <a:off x="619932" y="1500188"/>
            <a:ext cx="8107269" cy="4579092"/>
          </a:xfrm>
        </p:spPr>
        <p:txBody>
          <a:bodyPr vert="horz" lIns="91440" tIns="45720" rIns="91440" bIns="45720" rtlCol="0" anchor="t">
            <a:normAutofit lnSpcReduction="10000"/>
          </a:bodyPr>
          <a:lstStyle/>
          <a:p>
            <a:r>
              <a:rPr lang="en-US"/>
              <a:t>Visitation should continue per standard guidance and all allowances per standard guidance should continue being made.  </a:t>
            </a:r>
          </a:p>
          <a:p>
            <a:pPr marL="285750" indent="-285750">
              <a:buFont typeface="Arial" panose="020B0604020202020204" pitchFamily="34" charset="0"/>
              <a:buChar char="•"/>
            </a:pPr>
            <a:r>
              <a:rPr lang="en-US"/>
              <a:t>“Standard guidance” refers to guidance memo </a:t>
            </a:r>
            <a:r>
              <a:rPr lang="en-US">
                <a:hlinkClick r:id="rId2"/>
              </a:rPr>
              <a:t>QSO 20-39-NH from CMS</a:t>
            </a:r>
            <a:r>
              <a:rPr lang="en-US"/>
              <a:t>.   </a:t>
            </a:r>
          </a:p>
          <a:p>
            <a:r>
              <a:rPr lang="en-US"/>
              <a:t> </a:t>
            </a:r>
          </a:p>
          <a:p>
            <a:r>
              <a:rPr lang="en-US" b="1"/>
              <a:t>Core Principles of COVID-19 Infection Prevention </a:t>
            </a:r>
          </a:p>
          <a:p>
            <a:pPr marL="1028700" lvl="1">
              <a:buFont typeface="Arial" panose="020B0604020202020204" pitchFamily="34" charset="0"/>
              <a:buChar char="•"/>
            </a:pPr>
            <a:r>
              <a:rPr lang="en-US"/>
              <a:t>Screening of all who enter the facility </a:t>
            </a:r>
          </a:p>
          <a:p>
            <a:pPr marL="1028700" lvl="1">
              <a:buFont typeface="Arial" panose="020B0604020202020204" pitchFamily="34" charset="0"/>
              <a:buChar char="•"/>
            </a:pPr>
            <a:r>
              <a:rPr lang="en-US"/>
              <a:t>Hand hygiene</a:t>
            </a:r>
          </a:p>
          <a:p>
            <a:pPr marL="1028700" lvl="1">
              <a:buFont typeface="Arial" panose="020B0604020202020204" pitchFamily="34" charset="0"/>
              <a:buChar char="•"/>
            </a:pPr>
            <a:r>
              <a:rPr lang="en-US"/>
              <a:t>Face covering or mask</a:t>
            </a:r>
          </a:p>
          <a:p>
            <a:pPr marL="1028700" lvl="1">
              <a:buFont typeface="Arial" panose="020B0604020202020204" pitchFamily="34" charset="0"/>
              <a:buChar char="•"/>
            </a:pPr>
            <a:r>
              <a:rPr lang="en-US"/>
              <a:t>Social distancing</a:t>
            </a:r>
          </a:p>
          <a:p>
            <a:pPr marL="1028700" lvl="1">
              <a:buFont typeface="Arial" panose="020B0604020202020204" pitchFamily="34" charset="0"/>
              <a:buChar char="•"/>
            </a:pPr>
            <a:r>
              <a:rPr lang="en-US"/>
              <a:t>Instructional signage throughout the facility and proper visitor education</a:t>
            </a:r>
          </a:p>
          <a:p>
            <a:pPr marL="1028700" lvl="1">
              <a:buFont typeface="Arial" panose="020B0604020202020204" pitchFamily="34" charset="0"/>
              <a:buChar char="•"/>
            </a:pPr>
            <a:r>
              <a:rPr lang="en-US"/>
              <a:t>Cleaning and disinfecting high frequency touched surfaces</a:t>
            </a:r>
          </a:p>
          <a:p>
            <a:pPr marL="1028700" lvl="1">
              <a:buFont typeface="Arial" panose="020B0604020202020204" pitchFamily="34" charset="0"/>
              <a:buChar char="•"/>
            </a:pPr>
            <a:r>
              <a:rPr lang="en-US"/>
              <a:t>Appropriate staff use of PPE </a:t>
            </a:r>
          </a:p>
          <a:p>
            <a:pPr marL="1028700" lvl="1">
              <a:buFont typeface="Arial" panose="020B0604020202020204" pitchFamily="34" charset="0"/>
              <a:buChar char="•"/>
            </a:pPr>
            <a:r>
              <a:rPr lang="en-US"/>
              <a:t>Effective cohorting of residents</a:t>
            </a:r>
          </a:p>
          <a:p>
            <a:pPr marL="1028700" lvl="1">
              <a:buFont typeface="Arial" panose="020B0604020202020204" pitchFamily="34" charset="0"/>
              <a:buChar char="•"/>
            </a:pPr>
            <a:r>
              <a:rPr lang="en-US"/>
              <a:t>Resident and staff testing </a:t>
            </a:r>
          </a:p>
          <a:p>
            <a:r>
              <a:rPr lang="en-US"/>
              <a:t> </a:t>
            </a:r>
          </a:p>
          <a:p>
            <a:r>
              <a:rPr lang="en-US" b="1"/>
              <a:t>***This updated visitation guidance applies only to ALFs.  </a:t>
            </a:r>
          </a:p>
          <a:p>
            <a:pPr marL="1028700" lvl="1">
              <a:buFont typeface="Arial" panose="020B0604020202020204" pitchFamily="34" charset="0"/>
              <a:buChar char="•"/>
            </a:pPr>
            <a:r>
              <a:rPr lang="en-US" b="1"/>
              <a:t>Nursing homes that are certified by CMS must continue to follow CMS visitation guidance until CMS provides any new information.  </a:t>
            </a:r>
          </a:p>
        </p:txBody>
      </p:sp>
    </p:spTree>
    <p:extLst>
      <p:ext uri="{BB962C8B-B14F-4D97-AF65-F5344CB8AC3E}">
        <p14:creationId xmlns:p14="http://schemas.microsoft.com/office/powerpoint/2010/main" val="2684113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0196C-1245-4A1F-8682-CA12D1ACF1FC}"/>
              </a:ext>
            </a:extLst>
          </p:cNvPr>
          <p:cNvSpPr>
            <a:spLocks noGrp="1"/>
          </p:cNvSpPr>
          <p:nvPr>
            <p:ph type="title"/>
          </p:nvPr>
        </p:nvSpPr>
        <p:spPr>
          <a:xfrm>
            <a:off x="414778" y="395832"/>
            <a:ext cx="8300385" cy="405446"/>
          </a:xfrm>
        </p:spPr>
        <p:txBody>
          <a:bodyPr>
            <a:normAutofit fontScale="90000"/>
          </a:bodyPr>
          <a:lstStyle/>
          <a:p>
            <a:r>
              <a:rPr lang="en-US"/>
              <a:t>Visitation- Available Resources</a:t>
            </a:r>
          </a:p>
        </p:txBody>
      </p:sp>
      <p:sp>
        <p:nvSpPr>
          <p:cNvPr id="3" name="Text Placeholder 2">
            <a:extLst>
              <a:ext uri="{FF2B5EF4-FFF2-40B4-BE49-F238E27FC236}">
                <a16:creationId xmlns:a16="http://schemas.microsoft.com/office/drawing/2014/main" id="{5A914047-E5B7-4CF5-82EB-4430E9B5D5B7}"/>
              </a:ext>
            </a:extLst>
          </p:cNvPr>
          <p:cNvSpPr>
            <a:spLocks noGrp="1"/>
          </p:cNvSpPr>
          <p:nvPr>
            <p:ph type="body" idx="14"/>
          </p:nvPr>
        </p:nvSpPr>
        <p:spPr>
          <a:xfrm>
            <a:off x="5410986" y="3744821"/>
            <a:ext cx="2931735" cy="2901076"/>
          </a:xfrm>
          <a:ln>
            <a:solidFill>
              <a:schemeClr val="accent1"/>
            </a:solidFill>
          </a:ln>
        </p:spPr>
        <p:txBody>
          <a:bodyPr/>
          <a:lstStyle/>
          <a:p>
            <a:r>
              <a:rPr lang="en-US" b="1" u="sng"/>
              <a:t>Assisted Living Facilities</a:t>
            </a:r>
          </a:p>
          <a:p>
            <a:pPr marL="285750" indent="-285750">
              <a:buFont typeface="Arial" panose="020B0604020202020204" pitchFamily="34" charset="0"/>
              <a:buChar char="•"/>
            </a:pPr>
            <a:r>
              <a:rPr lang="en-US"/>
              <a:t>Considerations for Preventing Spread of COVID-19 in Assisted Living Facilities: </a:t>
            </a:r>
            <a:r>
              <a:rPr lang="en-US">
                <a:hlinkClick r:id="rId2"/>
              </a:rPr>
              <a:t>https://www.cdc.gov/coronavirus/2019-ncov/hcp/assisted-living.html</a:t>
            </a:r>
            <a:r>
              <a:rPr lang="en-US"/>
              <a:t> </a:t>
            </a:r>
            <a:endParaRPr lang="en-US" b="1" u="sng"/>
          </a:p>
          <a:p>
            <a:r>
              <a:rPr lang="en-US" b="1" u="sng"/>
              <a:t> </a:t>
            </a:r>
          </a:p>
        </p:txBody>
      </p:sp>
      <p:sp>
        <p:nvSpPr>
          <p:cNvPr id="4" name="Text Placeholder 3">
            <a:extLst>
              <a:ext uri="{FF2B5EF4-FFF2-40B4-BE49-F238E27FC236}">
                <a16:creationId xmlns:a16="http://schemas.microsoft.com/office/drawing/2014/main" id="{FE4F32E7-6CE5-4D5B-B8CD-00B2E59BABC5}"/>
              </a:ext>
            </a:extLst>
          </p:cNvPr>
          <p:cNvSpPr>
            <a:spLocks noGrp="1"/>
          </p:cNvSpPr>
          <p:nvPr>
            <p:ph type="body" idx="1"/>
          </p:nvPr>
        </p:nvSpPr>
        <p:spPr>
          <a:xfrm>
            <a:off x="414778" y="3744821"/>
            <a:ext cx="4854805" cy="2901076"/>
          </a:xfrm>
          <a:ln>
            <a:solidFill>
              <a:schemeClr val="accent1"/>
            </a:solidFill>
          </a:ln>
        </p:spPr>
        <p:txBody>
          <a:bodyPr>
            <a:normAutofit/>
          </a:bodyPr>
          <a:lstStyle/>
          <a:p>
            <a:r>
              <a:rPr lang="en-US" b="1" u="sng"/>
              <a:t>Nursing Home Facilities</a:t>
            </a:r>
          </a:p>
          <a:p>
            <a:pPr marL="285750" indent="-285750">
              <a:buFont typeface="Arial" panose="020B0604020202020204" pitchFamily="34" charset="0"/>
              <a:buChar char="•"/>
            </a:pPr>
            <a:r>
              <a:rPr lang="en-US"/>
              <a:t>Nursing Home Visitation - COVID-19 </a:t>
            </a:r>
            <a:r>
              <a:rPr lang="en-US">
                <a:hlinkClick r:id="rId3"/>
              </a:rPr>
              <a:t>(QSO-20-39-NH)</a:t>
            </a:r>
            <a:endParaRPr lang="en-US"/>
          </a:p>
          <a:p>
            <a:pPr marL="285750" indent="-285750">
              <a:buFont typeface="Arial" panose="020B0604020202020204" pitchFamily="34" charset="0"/>
              <a:buChar char="•"/>
            </a:pPr>
            <a:r>
              <a:rPr lang="en-US"/>
              <a:t>Preparing for COVID-19 in Nursing Homes </a:t>
            </a:r>
            <a:r>
              <a:rPr lang="en-US">
                <a:hlinkClick r:id="rId4"/>
              </a:rPr>
              <a:t>https://www.cdc.gov/coronavirus/2019-ncov/hcp/long-term-care.html?CDC_AA_refVal=https%3A%2F%2Fwww.cdc.gov%2Fcoronavirus%2F2019-ncov%2Fhealthcare-facilities%2Fprevent-spread-in-long-term-care-facilities.html</a:t>
            </a:r>
            <a:r>
              <a:rPr lang="en-US"/>
              <a:t> </a:t>
            </a:r>
          </a:p>
        </p:txBody>
      </p:sp>
      <p:sp>
        <p:nvSpPr>
          <p:cNvPr id="6" name="Rectangle 5">
            <a:extLst>
              <a:ext uri="{FF2B5EF4-FFF2-40B4-BE49-F238E27FC236}">
                <a16:creationId xmlns:a16="http://schemas.microsoft.com/office/drawing/2014/main" id="{4776375A-3241-4AF8-9E2D-FD905FE64C48}"/>
              </a:ext>
            </a:extLst>
          </p:cNvPr>
          <p:cNvSpPr/>
          <p:nvPr/>
        </p:nvSpPr>
        <p:spPr>
          <a:xfrm>
            <a:off x="414779" y="980388"/>
            <a:ext cx="7927942" cy="2585323"/>
          </a:xfrm>
          <a:prstGeom prst="rect">
            <a:avLst/>
          </a:prstGeom>
          <a:ln>
            <a:solidFill>
              <a:schemeClr val="accent1"/>
            </a:solidFill>
          </a:ln>
        </p:spPr>
        <p:txBody>
          <a:bodyPr wrap="square">
            <a:spAutoFit/>
          </a:bodyPr>
          <a:lstStyle/>
          <a:p>
            <a:r>
              <a:rPr lang="en-US"/>
              <a:t>Follow these references:</a:t>
            </a:r>
            <a:endParaRPr lang="en-US">
              <a:hlinkClick r:id="rId5"/>
            </a:endParaRPr>
          </a:p>
          <a:p>
            <a:pPr marL="285750" indent="-285750">
              <a:buFont typeface="Arial" panose="020B0604020202020204" pitchFamily="34" charset="0"/>
              <a:buChar char="•"/>
            </a:pPr>
            <a:r>
              <a:rPr lang="en-US" b="1"/>
              <a:t>CMS County Positivity Data: </a:t>
            </a:r>
            <a:r>
              <a:rPr lang="en-US">
                <a:hlinkClick r:id="rId5"/>
              </a:rPr>
              <a:t>https://data.cms.gov/stories/s/q5r5-gjyu</a:t>
            </a:r>
            <a:r>
              <a:rPr lang="en-US"/>
              <a:t> </a:t>
            </a:r>
          </a:p>
          <a:p>
            <a:pPr marL="285750" indent="-285750">
              <a:buFont typeface="Arial" panose="020B0604020202020204" pitchFamily="34" charset="0"/>
              <a:buChar char="•"/>
            </a:pPr>
            <a:r>
              <a:rPr lang="en-US" b="1"/>
              <a:t>CDC Quarantine Guidelines:</a:t>
            </a:r>
            <a:r>
              <a:rPr lang="en-US"/>
              <a:t> </a:t>
            </a:r>
            <a:r>
              <a:rPr lang="en-US" u="sng">
                <a:hlinkClick r:id="rId6"/>
              </a:rPr>
              <a:t>https://www.cdc.gov/vaccines/covid-19/info-by-product/clinical-considerations.html#phrecs</a:t>
            </a:r>
            <a:r>
              <a:rPr lang="en-US"/>
              <a:t>  </a:t>
            </a:r>
          </a:p>
          <a:p>
            <a:pPr marL="285750" indent="-285750">
              <a:buFont typeface="Arial" panose="020B0604020202020204" pitchFamily="34" charset="0"/>
              <a:buChar char="•"/>
            </a:pPr>
            <a:r>
              <a:rPr lang="en-US" b="1"/>
              <a:t>DHHS Essential Caregiver Guidance for Long-Term Care Facilities: </a:t>
            </a:r>
            <a:r>
              <a:rPr lang="en-US" u="sng">
                <a:hlinkClick r:id="rId7"/>
              </a:rPr>
              <a:t>https://dhhs.ne.gov/Documents/COVID-19-Long-Term-Care-Essential-Caregiver-Guidance.pdf</a:t>
            </a:r>
            <a:r>
              <a:rPr lang="en-US"/>
              <a:t> </a:t>
            </a:r>
          </a:p>
          <a:p>
            <a:pPr marL="285750" indent="-285750">
              <a:buFont typeface="Arial" panose="020B0604020202020204" pitchFamily="34" charset="0"/>
              <a:buChar char="•"/>
            </a:pPr>
            <a:r>
              <a:rPr lang="en-US" b="1"/>
              <a:t>LONG-TERM CARE COVID-19 PHASING GUIDANCE</a:t>
            </a:r>
            <a:r>
              <a:rPr lang="en-US"/>
              <a:t> </a:t>
            </a:r>
            <a:r>
              <a:rPr lang="en-US">
                <a:hlinkClick r:id="rId8"/>
              </a:rPr>
              <a:t>https://dhhs.ne.gov/licensure/Documents/LTCCOVID19PhasingGuidance.pdf</a:t>
            </a:r>
            <a:r>
              <a:rPr lang="en-US"/>
              <a:t> </a:t>
            </a:r>
          </a:p>
        </p:txBody>
      </p:sp>
    </p:spTree>
    <p:extLst>
      <p:ext uri="{BB962C8B-B14F-4D97-AF65-F5344CB8AC3E}">
        <p14:creationId xmlns:p14="http://schemas.microsoft.com/office/powerpoint/2010/main" val="234703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eMed_Presentation">
  <a:themeElements>
    <a:clrScheme name="Custom 1">
      <a:dk1>
        <a:sysClr val="windowText" lastClr="000000"/>
      </a:dk1>
      <a:lt1>
        <a:sysClr val="window" lastClr="FFFFFF"/>
      </a:lt1>
      <a:dk2>
        <a:srgbClr val="303B41"/>
      </a:dk2>
      <a:lt2>
        <a:srgbClr val="DCDDDF"/>
      </a:lt2>
      <a:accent1>
        <a:srgbClr val="AD122A"/>
      </a:accent1>
      <a:accent2>
        <a:srgbClr val="005E63"/>
      </a:accent2>
      <a:accent3>
        <a:srgbClr val="00B2B9"/>
      </a:accent3>
      <a:accent4>
        <a:srgbClr val="A1B426"/>
      </a:accent4>
      <a:accent5>
        <a:srgbClr val="F26721"/>
      </a:accent5>
      <a:accent6>
        <a:srgbClr val="FCB614"/>
      </a:accent6>
      <a:hlink>
        <a:srgbClr val="002957"/>
      </a:hlink>
      <a:folHlink>
        <a:srgbClr val="129D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aster / large logo">
  <a:themeElements>
    <a:clrScheme name="New Brand Colors">
      <a:dk1>
        <a:sysClr val="windowText" lastClr="000000"/>
      </a:dk1>
      <a:lt1>
        <a:sysClr val="window" lastClr="FFFFFF"/>
      </a:lt1>
      <a:dk2>
        <a:srgbClr val="036080"/>
      </a:dk2>
      <a:lt2>
        <a:srgbClr val="B9C8D3"/>
      </a:lt2>
      <a:accent1>
        <a:srgbClr val="BABF33"/>
      </a:accent1>
      <a:accent2>
        <a:srgbClr val="FFC843"/>
      </a:accent2>
      <a:accent3>
        <a:srgbClr val="B9C8D3"/>
      </a:accent3>
      <a:accent4>
        <a:srgbClr val="036080"/>
      </a:accent4>
      <a:accent5>
        <a:srgbClr val="FFC843"/>
      </a:accent5>
      <a:accent6>
        <a:srgbClr val="BABF33"/>
      </a:accent6>
      <a:hlink>
        <a:srgbClr val="036080"/>
      </a:hlink>
      <a:folHlink>
        <a:srgbClr val="BABF33"/>
      </a:folHlink>
    </a:clrScheme>
    <a:fontScheme name="Arial Brand Fonts">
      <a:majorFont>
        <a:latin typeface="Arial Bol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2020 MG Template">
  <a:themeElements>
    <a:clrScheme name="Custom 1">
      <a:dk1>
        <a:srgbClr val="000000"/>
      </a:dk1>
      <a:lt1>
        <a:srgbClr val="FFFFFF"/>
      </a:lt1>
      <a:dk2>
        <a:srgbClr val="0A0C36"/>
      </a:dk2>
      <a:lt2>
        <a:srgbClr val="E7E6E6"/>
      </a:lt2>
      <a:accent1>
        <a:srgbClr val="DA6123"/>
      </a:accent1>
      <a:accent2>
        <a:srgbClr val="DB8C5D"/>
      </a:accent2>
      <a:accent3>
        <a:srgbClr val="EAEAEA"/>
      </a:accent3>
      <a:accent4>
        <a:srgbClr val="F8FAFC"/>
      </a:accent4>
      <a:accent5>
        <a:srgbClr val="05283C"/>
      </a:accent5>
      <a:accent6>
        <a:srgbClr val="282844"/>
      </a:accent6>
      <a:hlink>
        <a:srgbClr val="DA6123"/>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0923 DHHS Fusion Cell Working Group" id="{D217DC01-3716-41E2-8E4E-55863B890BA0}" vid="{CB89474D-0C2D-4A2D-880A-B631A2B9CA8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CAFA30615010D4CA474BD8B14580D14" ma:contentTypeVersion="12" ma:contentTypeDescription="Create a new document." ma:contentTypeScope="" ma:versionID="cd493945d9d6a608ec703b21bd64e864">
  <xsd:schema xmlns:xsd="http://www.w3.org/2001/XMLSchema" xmlns:xs="http://www.w3.org/2001/XMLSchema" xmlns:p="http://schemas.microsoft.com/office/2006/metadata/properties" xmlns:ns2="3649e694-83a0-4eb4-91a9-2edc6d5654a8" xmlns:ns3="27d7a205-e6b7-40dc-a3db-050d5bce8977" targetNamespace="http://schemas.microsoft.com/office/2006/metadata/properties" ma:root="true" ma:fieldsID="bd1d5f040a697b13bca535a692dd1194" ns2:_="" ns3:_="">
    <xsd:import namespace="3649e694-83a0-4eb4-91a9-2edc6d5654a8"/>
    <xsd:import namespace="27d7a205-e6b7-40dc-a3db-050d5bce897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49e694-83a0-4eb4-91a9-2edc6d5654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7d7a205-e6b7-40dc-a3db-050d5bce897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6164007-D239-422A-BFE8-D4FA60CFD44F}">
  <ds:schemaRefs>
    <ds:schemaRef ds:uri="27d7a205-e6b7-40dc-a3db-050d5bce8977"/>
    <ds:schemaRef ds:uri="3649e694-83a0-4eb4-91a9-2edc6d5654a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7C5F589-79DF-40E9-AF00-882980EF3DC9}">
  <ds:schemaRefs>
    <ds:schemaRef ds:uri="27d7a205-e6b7-40dc-a3db-050d5bce8977"/>
    <ds:schemaRef ds:uri="3649e694-83a0-4eb4-91a9-2edc6d5654a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561CCC9-157B-4818-890B-AE6751E542D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41</Slides>
  <Notes>6</Notes>
  <HiddenSlides>0</HiddenSlides>
  <ScaleCrop>false</ScaleCrop>
  <HeadingPairs>
    <vt:vector size="4" baseType="variant">
      <vt:variant>
        <vt:lpstr>Theme</vt:lpstr>
      </vt:variant>
      <vt:variant>
        <vt:i4>3</vt:i4>
      </vt:variant>
      <vt:variant>
        <vt:lpstr>Slide Titles</vt:lpstr>
      </vt:variant>
      <vt:variant>
        <vt:i4>41</vt:i4>
      </vt:variant>
    </vt:vector>
  </HeadingPairs>
  <TitlesOfParts>
    <vt:vector size="44" baseType="lpstr">
      <vt:lpstr>NeMed_Presentation</vt:lpstr>
      <vt:lpstr>Master / large logo</vt:lpstr>
      <vt:lpstr>1_2020 MG Template</vt:lpstr>
      <vt:lpstr>COVID-19 and LTC February 25, 2021</vt:lpstr>
      <vt:lpstr>Presentation Information:​</vt:lpstr>
      <vt:lpstr>Continuing Education Disclosures</vt:lpstr>
      <vt:lpstr>LTCF Resident Weekly COVID Cases</vt:lpstr>
      <vt:lpstr>PowerPoint Presentation</vt:lpstr>
      <vt:lpstr>Visitation Updates and Reminders</vt:lpstr>
      <vt:lpstr>Important Information from DHHS   Related to Visitation and Vaccine Rate for Assisted Living- Updated 2/18/2021</vt:lpstr>
      <vt:lpstr>Important Information from DHHS   Related to Visitation and Vaccine Rate for Assisted Living- Updated 2/18/2021</vt:lpstr>
      <vt:lpstr>Visitation- Available Resources</vt:lpstr>
      <vt:lpstr>COVID-19 Nursing Home Visitation</vt:lpstr>
      <vt:lpstr>COVID-19 Nursing Home Visitation</vt:lpstr>
      <vt:lpstr>Compassionate Care Visits</vt:lpstr>
      <vt:lpstr>Core Principles of COVID-19 Infection Prevention for Visitation </vt:lpstr>
      <vt:lpstr>County Positivity       Risk Dial          Facility Status</vt:lpstr>
      <vt:lpstr>Pre-Submitted Questions</vt:lpstr>
      <vt:lpstr>Question</vt:lpstr>
      <vt:lpstr>Question</vt:lpstr>
      <vt:lpstr>Question</vt:lpstr>
      <vt:lpstr>Question</vt:lpstr>
      <vt:lpstr>Question</vt:lpstr>
      <vt:lpstr>Question</vt:lpstr>
      <vt:lpstr>Question</vt:lpstr>
      <vt:lpstr>Question</vt:lpstr>
      <vt:lpstr>Question</vt:lpstr>
      <vt:lpstr>Question</vt:lpstr>
      <vt:lpstr>Question</vt:lpstr>
      <vt:lpstr>Question</vt:lpstr>
      <vt:lpstr>Question</vt:lpstr>
      <vt:lpstr>PowerPoint Presentation</vt:lpstr>
      <vt:lpstr>Question</vt:lpstr>
      <vt:lpstr>Question</vt:lpstr>
      <vt:lpstr>COVID-19 Vaccine Wall of Honor</vt:lpstr>
      <vt:lpstr>ICAP COVID-19  Vaccine Wall of Honor! </vt:lpstr>
      <vt:lpstr>PowerPoint Presentation</vt:lpstr>
      <vt:lpstr>PowerPoint Presentation</vt:lpstr>
      <vt:lpstr>PowerPoint Presentation</vt:lpstr>
      <vt:lpstr>Updates and Announcements</vt:lpstr>
      <vt:lpstr>COVID-19 Tele-ICAR Reviews</vt:lpstr>
      <vt:lpstr>Webinar CE Process</vt:lpstr>
      <vt:lpstr>   Infection Prevention and Control: Office and On-Call Hours</vt:lpstr>
      <vt:lpstr>Questions and Answer Session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and LTC January 7, 2021</dc:title>
  <dc:creator>Stream, Sarah</dc:creator>
  <cp:revision>1</cp:revision>
  <dcterms:created xsi:type="dcterms:W3CDTF">2021-01-12T15:31:23Z</dcterms:created>
  <dcterms:modified xsi:type="dcterms:W3CDTF">2021-02-25T19:07:42Z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0x010100DCAFA30615010D4CA474BD8B14580D14</vt:lpwstr>
  </property>
</Properties>
</file>