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22"/>
  </p:notesMasterIdLst>
  <p:sldIdLst>
    <p:sldId id="445" r:id="rId5"/>
    <p:sldId id="2139118971" r:id="rId6"/>
    <p:sldId id="257" r:id="rId7"/>
    <p:sldId id="463" r:id="rId8"/>
    <p:sldId id="455" r:id="rId9"/>
    <p:sldId id="457" r:id="rId10"/>
    <p:sldId id="259" r:id="rId11"/>
    <p:sldId id="461" r:id="rId12"/>
    <p:sldId id="10398" r:id="rId13"/>
    <p:sldId id="10399" r:id="rId14"/>
    <p:sldId id="460" r:id="rId15"/>
    <p:sldId id="10400" r:id="rId16"/>
    <p:sldId id="10401" r:id="rId17"/>
    <p:sldId id="10402" r:id="rId18"/>
    <p:sldId id="10403" r:id="rId19"/>
    <p:sldId id="258" r:id="rId20"/>
    <p:sldId id="213911897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D86EE80-73C4-32B2-98C6-8F3130F0A00A}" name="Tyner, Laura Kate" initials="TLK" userId="S::LTyner@nebraskamed.com::63c2937e-2365-4b4e-bd5d-a960c92f1af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1F2C"/>
    <a:srgbClr val="005E63"/>
    <a:srgbClr val="313C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AC392F-5792-4EAE-8473-EF8DF095E979}" v="448" dt="2025-07-29T18:11:40.5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0"/>
      </p:cViewPr>
      <p:guideLst/>
    </p:cSldViewPr>
  </p:slideViewPr>
  <p:notesTextViewPr>
    <p:cViewPr>
      <p:scale>
        <a:sx n="1" d="1"/>
        <a:sy n="1" d="1"/>
      </p:scale>
      <p:origin x="0" y="-132"/>
    </p:cViewPr>
  </p:notesTextViewPr>
  <p:notesViewPr>
    <p:cSldViewPr snapToGrid="0">
      <p:cViewPr varScale="1">
        <p:scale>
          <a:sx n="84" d="100"/>
          <a:sy n="84" d="100"/>
        </p:scale>
        <p:origin x="391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a:t>SIR Over Time: Facility B vs. Facility F (Similar Q3 Values)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Facility B</c:v>
                </c:pt>
              </c:strCache>
            </c:strRef>
          </c:tx>
          <c:spPr>
            <a:ln w="38100" cap="rnd">
              <a:solidFill>
                <a:schemeClr val="accent1"/>
              </a:solidFill>
              <a:round/>
            </a:ln>
            <a:effectLst/>
          </c:spPr>
          <c:marker>
            <c:symbol val="none"/>
          </c:marker>
          <c:dLbls>
            <c:dLbl>
              <c:idx val="2"/>
              <c:delete val="1"/>
              <c:extLst>
                <c:ext xmlns:c15="http://schemas.microsoft.com/office/drawing/2012/chart" uri="{CE6537A1-D6FC-4f65-9D91-7224C49458BB}"/>
                <c:ext xmlns:c16="http://schemas.microsoft.com/office/drawing/2014/chart" uri="{C3380CC4-5D6E-409C-BE32-E72D297353CC}">
                  <c16:uniqueId val="{00000007-A568-48E7-AE4B-B39F9BB0E388}"/>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Q1</c:v>
                </c:pt>
                <c:pt idx="1">
                  <c:v>Q2</c:v>
                </c:pt>
                <c:pt idx="2">
                  <c:v>Q3</c:v>
                </c:pt>
                <c:pt idx="3">
                  <c:v>Q4</c:v>
                </c:pt>
              </c:strCache>
            </c:strRef>
          </c:cat>
          <c:val>
            <c:numRef>
              <c:f>Sheet1!$B$2:$B$5</c:f>
              <c:numCache>
                <c:formatCode>0.00</c:formatCode>
                <c:ptCount val="4"/>
                <c:pt idx="0">
                  <c:v>1.85</c:v>
                </c:pt>
                <c:pt idx="1">
                  <c:v>1.85</c:v>
                </c:pt>
                <c:pt idx="2">
                  <c:v>1.85</c:v>
                </c:pt>
                <c:pt idx="3">
                  <c:v>1.85</c:v>
                </c:pt>
              </c:numCache>
            </c:numRef>
          </c:val>
          <c:smooth val="0"/>
          <c:extLst>
            <c:ext xmlns:c16="http://schemas.microsoft.com/office/drawing/2014/chart" uri="{C3380CC4-5D6E-409C-BE32-E72D297353CC}">
              <c16:uniqueId val="{00000000-A568-48E7-AE4B-B39F9BB0E388}"/>
            </c:ext>
          </c:extLst>
        </c:ser>
        <c:ser>
          <c:idx val="1"/>
          <c:order val="1"/>
          <c:tx>
            <c:strRef>
              <c:f>Sheet1!$C$1</c:f>
              <c:strCache>
                <c:ptCount val="1"/>
                <c:pt idx="0">
                  <c:v>Facility F</c:v>
                </c:pt>
              </c:strCache>
            </c:strRef>
          </c:tx>
          <c:spPr>
            <a:ln w="38100" cap="rnd">
              <a:solidFill>
                <a:schemeClr val="accent2"/>
              </a:solidFill>
              <a:round/>
            </a:ln>
            <a:effectLst/>
          </c:spPr>
          <c:marker>
            <c:symbol val="none"/>
          </c:marker>
          <c:dLbls>
            <c:spPr>
              <a:noFill/>
              <a:ln>
                <a:solidFill>
                  <a:schemeClr val="bg1">
                    <a:alpha val="96000"/>
                  </a:schemeClr>
                </a:solid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Q1</c:v>
                </c:pt>
                <c:pt idx="1">
                  <c:v>Q2</c:v>
                </c:pt>
                <c:pt idx="2">
                  <c:v>Q3</c:v>
                </c:pt>
                <c:pt idx="3">
                  <c:v>Q4</c:v>
                </c:pt>
              </c:strCache>
            </c:strRef>
          </c:cat>
          <c:val>
            <c:numRef>
              <c:f>Sheet1!$C$2:$C$5</c:f>
              <c:numCache>
                <c:formatCode>0.00</c:formatCode>
                <c:ptCount val="4"/>
                <c:pt idx="0">
                  <c:v>3</c:v>
                </c:pt>
                <c:pt idx="1">
                  <c:v>2.5</c:v>
                </c:pt>
                <c:pt idx="2">
                  <c:v>1.85</c:v>
                </c:pt>
                <c:pt idx="3">
                  <c:v>1.23</c:v>
                </c:pt>
              </c:numCache>
            </c:numRef>
          </c:val>
          <c:smooth val="0"/>
          <c:extLst>
            <c:ext xmlns:c16="http://schemas.microsoft.com/office/drawing/2014/chart" uri="{C3380CC4-5D6E-409C-BE32-E72D297353CC}">
              <c16:uniqueId val="{00000001-A568-48E7-AE4B-B39F9BB0E388}"/>
            </c:ext>
          </c:extLst>
        </c:ser>
        <c:ser>
          <c:idx val="2"/>
          <c:order val="2"/>
          <c:tx>
            <c:strRef>
              <c:f>Sheet1!$D$1</c:f>
              <c:strCache>
                <c:ptCount val="1"/>
                <c:pt idx="0">
                  <c:v>SIR 1.00</c:v>
                </c:pt>
              </c:strCache>
            </c:strRef>
          </c:tx>
          <c:spPr>
            <a:ln w="38100" cap="rnd">
              <a:solidFill>
                <a:schemeClr val="accent4"/>
              </a:solidFill>
              <a:round/>
            </a:ln>
            <a:effectLst/>
          </c:spPr>
          <c:marker>
            <c:symbol val="none"/>
          </c:marker>
          <c:dLbls>
            <c:delete val="1"/>
          </c:dLbls>
          <c:cat>
            <c:strRef>
              <c:f>Sheet1!$A$2:$A$5</c:f>
              <c:strCache>
                <c:ptCount val="4"/>
                <c:pt idx="0">
                  <c:v>Q1</c:v>
                </c:pt>
                <c:pt idx="1">
                  <c:v>Q2</c:v>
                </c:pt>
                <c:pt idx="2">
                  <c:v>Q3</c:v>
                </c:pt>
                <c:pt idx="3">
                  <c:v>Q4</c:v>
                </c:pt>
              </c:strCache>
            </c:strRef>
          </c:cat>
          <c:val>
            <c:numRef>
              <c:f>Sheet1!$D$2:$D$5</c:f>
              <c:numCache>
                <c:formatCode>0.00</c:formatCode>
                <c:ptCount val="4"/>
                <c:pt idx="0">
                  <c:v>1</c:v>
                </c:pt>
                <c:pt idx="1">
                  <c:v>1</c:v>
                </c:pt>
                <c:pt idx="2">
                  <c:v>1</c:v>
                </c:pt>
                <c:pt idx="3">
                  <c:v>1</c:v>
                </c:pt>
              </c:numCache>
            </c:numRef>
          </c:val>
          <c:smooth val="0"/>
          <c:extLst>
            <c:ext xmlns:c16="http://schemas.microsoft.com/office/drawing/2014/chart" uri="{C3380CC4-5D6E-409C-BE32-E72D297353CC}">
              <c16:uniqueId val="{00000003-A568-48E7-AE4B-B39F9BB0E388}"/>
            </c:ext>
          </c:extLst>
        </c:ser>
        <c:dLbls>
          <c:dLblPos val="ctr"/>
          <c:showLegendKey val="0"/>
          <c:showVal val="1"/>
          <c:showCatName val="0"/>
          <c:showSerName val="0"/>
          <c:showPercent val="0"/>
          <c:showBubbleSize val="0"/>
        </c:dLbls>
        <c:smooth val="0"/>
        <c:axId val="1225286223"/>
        <c:axId val="1225286703"/>
      </c:lineChart>
      <c:catAx>
        <c:axId val="1225286223"/>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400" b="1"/>
                  <a:t>Quarters</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25286703"/>
        <c:crosses val="autoZero"/>
        <c:auto val="1"/>
        <c:lblAlgn val="ctr"/>
        <c:lblOffset val="100"/>
        <c:noMultiLvlLbl val="0"/>
      </c:catAx>
      <c:valAx>
        <c:axId val="1225286703"/>
        <c:scaling>
          <c:orientation val="minMax"/>
          <c:max val="3.5"/>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400" b="1"/>
                  <a:t>SIR</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25286223"/>
        <c:crosses val="autoZero"/>
        <c:crossBetween val="between"/>
      </c:valAx>
      <c:spPr>
        <a:noFill/>
        <a:ln>
          <a:noFill/>
        </a:ln>
        <a:effectLst/>
      </c:spPr>
    </c:plotArea>
    <c:legend>
      <c:legendPos val="t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1.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ata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4" Type="http://schemas.openxmlformats.org/officeDocument/2006/relationships/image" Target="../media/image27.svg"/></Relationships>
</file>

<file path=ppt/diagrams/_rels/data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5.svg"/><Relationship Id="rId1" Type="http://schemas.openxmlformats.org/officeDocument/2006/relationships/image" Target="../media/image24.png"/><Relationship Id="rId4" Type="http://schemas.openxmlformats.org/officeDocument/2006/relationships/image" Target="../media/image29.svg"/></Relationships>
</file>

<file path=ppt/diagrams/_rels/data7.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ata9.xml.rels><?xml version="1.0" encoding="UTF-8" standalone="yes"?>
<Relationships xmlns="http://schemas.openxmlformats.org/package/2006/relationships"><Relationship Id="rId2" Type="http://schemas.openxmlformats.org/officeDocument/2006/relationships/image" Target="../media/image37.svg"/><Relationship Id="rId1" Type="http://schemas.openxmlformats.org/officeDocument/2006/relationships/image" Target="../media/image36.png"/></Relationships>
</file>

<file path=ppt/diagrams/_rels/drawing11.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4" Type="http://schemas.openxmlformats.org/officeDocument/2006/relationships/image" Target="../media/image27.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5.svg"/><Relationship Id="rId1" Type="http://schemas.openxmlformats.org/officeDocument/2006/relationships/image" Target="../media/image24.png"/><Relationship Id="rId4" Type="http://schemas.openxmlformats.org/officeDocument/2006/relationships/image" Target="../media/image29.svg"/></Relationships>
</file>

<file path=ppt/diagrams/_rels/drawing7.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rawing9.xml.rels><?xml version="1.0" encoding="UTF-8" standalone="yes"?>
<Relationships xmlns="http://schemas.openxmlformats.org/package/2006/relationships"><Relationship Id="rId2" Type="http://schemas.openxmlformats.org/officeDocument/2006/relationships/image" Target="../media/image37.svg"/><Relationship Id="rId1" Type="http://schemas.openxmlformats.org/officeDocument/2006/relationships/image" Target="../media/image36.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0A6456-B99A-432A-9F4B-B9B9493456CE}" type="doc">
      <dgm:prSet loTypeId="urn:microsoft.com/office/officeart/2005/8/layout/matrix3" loCatId="matrix" qsTypeId="urn:microsoft.com/office/officeart/2005/8/quickstyle/simple1" qsCatId="simple" csTypeId="urn:microsoft.com/office/officeart/2005/8/colors/colorful4" csCatId="colorful" phldr="1"/>
      <dgm:spPr/>
      <dgm:t>
        <a:bodyPr/>
        <a:lstStyle/>
        <a:p>
          <a:endParaRPr lang="en-US"/>
        </a:p>
      </dgm:t>
    </dgm:pt>
    <dgm:pt modelId="{C2C7543B-3CA7-4773-86F5-245F59456FCE}">
      <dgm:prSet/>
      <dgm:spPr/>
      <dgm:t>
        <a:bodyPr/>
        <a:lstStyle/>
        <a:p>
          <a:r>
            <a:rPr lang="en-US" u="sng"/>
            <a:t>Bloodstream infection (BSI): </a:t>
          </a:r>
          <a:r>
            <a:rPr lang="en-US"/>
            <a:t>Any positive blood culture event. </a:t>
          </a:r>
        </a:p>
      </dgm:t>
    </dgm:pt>
    <dgm:pt modelId="{5616EC62-8C16-484E-AB18-5C8C72223CD9}" type="parTrans" cxnId="{56BB81E8-2044-4763-B1BA-B34265BDA994}">
      <dgm:prSet/>
      <dgm:spPr/>
      <dgm:t>
        <a:bodyPr/>
        <a:lstStyle/>
        <a:p>
          <a:endParaRPr lang="en-US"/>
        </a:p>
      </dgm:t>
    </dgm:pt>
    <dgm:pt modelId="{09EED454-9A08-4130-AB93-F5975EA0DB9B}" type="sibTrans" cxnId="{56BB81E8-2044-4763-B1BA-B34265BDA994}">
      <dgm:prSet/>
      <dgm:spPr/>
      <dgm:t>
        <a:bodyPr/>
        <a:lstStyle/>
        <a:p>
          <a:endParaRPr lang="en-US"/>
        </a:p>
      </dgm:t>
    </dgm:pt>
    <dgm:pt modelId="{D0FC1BE5-C893-4C64-80AC-20C047B664FE}">
      <dgm:prSet/>
      <dgm:spPr/>
      <dgm:t>
        <a:bodyPr/>
        <a:lstStyle/>
        <a:p>
          <a:r>
            <a:rPr lang="en-US" u="sng"/>
            <a:t>Access-related bloodstream infection (ARBSI): </a:t>
          </a:r>
          <a:r>
            <a:rPr lang="en-US"/>
            <a:t>Positive blood culture with the suspected source reported as the vascular access or uncertain. </a:t>
          </a:r>
        </a:p>
      </dgm:t>
    </dgm:pt>
    <dgm:pt modelId="{18E586CC-8B0F-45B4-8A8E-356A3711CDA1}" type="parTrans" cxnId="{20F3C35C-3B88-429D-A3E7-3252E9A36795}">
      <dgm:prSet/>
      <dgm:spPr/>
      <dgm:t>
        <a:bodyPr/>
        <a:lstStyle/>
        <a:p>
          <a:endParaRPr lang="en-US"/>
        </a:p>
      </dgm:t>
    </dgm:pt>
    <dgm:pt modelId="{75AB170B-E3B9-43AE-B2E9-03886E0785F2}" type="sibTrans" cxnId="{20F3C35C-3B88-429D-A3E7-3252E9A36795}">
      <dgm:prSet/>
      <dgm:spPr/>
      <dgm:t>
        <a:bodyPr/>
        <a:lstStyle/>
        <a:p>
          <a:endParaRPr lang="en-US"/>
        </a:p>
      </dgm:t>
    </dgm:pt>
    <dgm:pt modelId="{C38CED9B-A045-4011-9A84-6B2E41383F50}">
      <dgm:prSet/>
      <dgm:spPr/>
      <dgm:t>
        <a:bodyPr/>
        <a:lstStyle/>
        <a:p>
          <a:r>
            <a:rPr lang="en-US" u="sng"/>
            <a:t>Local access site infection (LASI): </a:t>
          </a:r>
          <a:r>
            <a:rPr lang="en-US"/>
            <a:t>Pus, redness, or increased swelling of the vascular access site and access-related bloodstream infection is not present. </a:t>
          </a:r>
        </a:p>
      </dgm:t>
    </dgm:pt>
    <dgm:pt modelId="{912C2B39-A1BB-4C07-BAC8-D502C2164F3D}" type="parTrans" cxnId="{48D11C7D-4265-4378-A71A-D875D2B34781}">
      <dgm:prSet/>
      <dgm:spPr/>
      <dgm:t>
        <a:bodyPr/>
        <a:lstStyle/>
        <a:p>
          <a:endParaRPr lang="en-US"/>
        </a:p>
      </dgm:t>
    </dgm:pt>
    <dgm:pt modelId="{9E4726D7-EBBA-4F72-917A-B23DE071BEEC}" type="sibTrans" cxnId="{48D11C7D-4265-4378-A71A-D875D2B34781}">
      <dgm:prSet/>
      <dgm:spPr/>
      <dgm:t>
        <a:bodyPr/>
        <a:lstStyle/>
        <a:p>
          <a:endParaRPr lang="en-US"/>
        </a:p>
      </dgm:t>
    </dgm:pt>
    <dgm:pt modelId="{3EEAF7FB-5065-4949-B788-7819A59224EB}">
      <dgm:prSet/>
      <dgm:spPr/>
      <dgm:t>
        <a:bodyPr/>
        <a:lstStyle/>
        <a:p>
          <a:r>
            <a:rPr lang="en-US" u="sng"/>
            <a:t>Vascular access infection (VAI): </a:t>
          </a:r>
          <a:r>
            <a:rPr lang="en-US"/>
            <a:t>Either a local access site infection or an access-related bloodstream infection.</a:t>
          </a:r>
        </a:p>
      </dgm:t>
    </dgm:pt>
    <dgm:pt modelId="{72D932DE-EB8A-40AB-9041-E07533B60B4C}" type="parTrans" cxnId="{0269095F-5C57-4147-8071-7FEC04D7176C}">
      <dgm:prSet/>
      <dgm:spPr/>
      <dgm:t>
        <a:bodyPr/>
        <a:lstStyle/>
        <a:p>
          <a:endParaRPr lang="en-US"/>
        </a:p>
      </dgm:t>
    </dgm:pt>
    <dgm:pt modelId="{D89C2C64-5B67-43AB-BBB6-4B5911840A53}" type="sibTrans" cxnId="{0269095F-5C57-4147-8071-7FEC04D7176C}">
      <dgm:prSet/>
      <dgm:spPr/>
      <dgm:t>
        <a:bodyPr/>
        <a:lstStyle/>
        <a:p>
          <a:endParaRPr lang="en-US"/>
        </a:p>
      </dgm:t>
    </dgm:pt>
    <dgm:pt modelId="{DA0E5DAA-3779-4FDF-9025-9D6213214AC8}" type="pres">
      <dgm:prSet presAssocID="{770A6456-B99A-432A-9F4B-B9B9493456CE}" presName="matrix" presStyleCnt="0">
        <dgm:presLayoutVars>
          <dgm:chMax val="1"/>
          <dgm:dir/>
          <dgm:resizeHandles val="exact"/>
        </dgm:presLayoutVars>
      </dgm:prSet>
      <dgm:spPr/>
    </dgm:pt>
    <dgm:pt modelId="{3590E4B1-0B4F-43BD-8BB7-BD0A572E573C}" type="pres">
      <dgm:prSet presAssocID="{770A6456-B99A-432A-9F4B-B9B9493456CE}" presName="diamond" presStyleLbl="bgShp" presStyleIdx="0" presStyleCnt="1" custScaleX="99434"/>
      <dgm:spPr/>
    </dgm:pt>
    <dgm:pt modelId="{2933D010-F951-4390-82DC-BE80DDB211E1}" type="pres">
      <dgm:prSet presAssocID="{770A6456-B99A-432A-9F4B-B9B9493456CE}" presName="quad1" presStyleLbl="node1" presStyleIdx="0" presStyleCnt="4">
        <dgm:presLayoutVars>
          <dgm:chMax val="0"/>
          <dgm:chPref val="0"/>
          <dgm:bulletEnabled val="1"/>
        </dgm:presLayoutVars>
      </dgm:prSet>
      <dgm:spPr/>
    </dgm:pt>
    <dgm:pt modelId="{872EDF97-CF88-45BC-A8DB-2640AF1BCC7F}" type="pres">
      <dgm:prSet presAssocID="{770A6456-B99A-432A-9F4B-B9B9493456CE}" presName="quad2" presStyleLbl="node1" presStyleIdx="1" presStyleCnt="4">
        <dgm:presLayoutVars>
          <dgm:chMax val="0"/>
          <dgm:chPref val="0"/>
          <dgm:bulletEnabled val="1"/>
        </dgm:presLayoutVars>
      </dgm:prSet>
      <dgm:spPr/>
    </dgm:pt>
    <dgm:pt modelId="{8135EE0B-1B82-4887-93CE-1BDBF8497A96}" type="pres">
      <dgm:prSet presAssocID="{770A6456-B99A-432A-9F4B-B9B9493456CE}" presName="quad3" presStyleLbl="node1" presStyleIdx="2" presStyleCnt="4">
        <dgm:presLayoutVars>
          <dgm:chMax val="0"/>
          <dgm:chPref val="0"/>
          <dgm:bulletEnabled val="1"/>
        </dgm:presLayoutVars>
      </dgm:prSet>
      <dgm:spPr/>
    </dgm:pt>
    <dgm:pt modelId="{F2A06D1A-754A-4554-83B0-FF3B0750A4C6}" type="pres">
      <dgm:prSet presAssocID="{770A6456-B99A-432A-9F4B-B9B9493456CE}" presName="quad4" presStyleLbl="node1" presStyleIdx="3" presStyleCnt="4">
        <dgm:presLayoutVars>
          <dgm:chMax val="0"/>
          <dgm:chPref val="0"/>
          <dgm:bulletEnabled val="1"/>
        </dgm:presLayoutVars>
      </dgm:prSet>
      <dgm:spPr/>
    </dgm:pt>
  </dgm:ptLst>
  <dgm:cxnLst>
    <dgm:cxn modelId="{20F3C35C-3B88-429D-A3E7-3252E9A36795}" srcId="{770A6456-B99A-432A-9F4B-B9B9493456CE}" destId="{D0FC1BE5-C893-4C64-80AC-20C047B664FE}" srcOrd="1" destOrd="0" parTransId="{18E586CC-8B0F-45B4-8A8E-356A3711CDA1}" sibTransId="{75AB170B-E3B9-43AE-B2E9-03886E0785F2}"/>
    <dgm:cxn modelId="{0269095F-5C57-4147-8071-7FEC04D7176C}" srcId="{770A6456-B99A-432A-9F4B-B9B9493456CE}" destId="{3EEAF7FB-5065-4949-B788-7819A59224EB}" srcOrd="3" destOrd="0" parTransId="{72D932DE-EB8A-40AB-9041-E07533B60B4C}" sibTransId="{D89C2C64-5B67-43AB-BBB6-4B5911840A53}"/>
    <dgm:cxn modelId="{46E76074-7848-4F76-9588-404547429294}" type="presOf" srcId="{C2C7543B-3CA7-4773-86F5-245F59456FCE}" destId="{2933D010-F951-4390-82DC-BE80DDB211E1}" srcOrd="0" destOrd="0" presId="urn:microsoft.com/office/officeart/2005/8/layout/matrix3"/>
    <dgm:cxn modelId="{48D11C7D-4265-4378-A71A-D875D2B34781}" srcId="{770A6456-B99A-432A-9F4B-B9B9493456CE}" destId="{C38CED9B-A045-4011-9A84-6B2E41383F50}" srcOrd="2" destOrd="0" parTransId="{912C2B39-A1BB-4C07-BAC8-D502C2164F3D}" sibTransId="{9E4726D7-EBBA-4F72-917A-B23DE071BEEC}"/>
    <dgm:cxn modelId="{D0DBB59D-DE15-4DE8-A447-612076AD849F}" type="presOf" srcId="{770A6456-B99A-432A-9F4B-B9B9493456CE}" destId="{DA0E5DAA-3779-4FDF-9025-9D6213214AC8}" srcOrd="0" destOrd="0" presId="urn:microsoft.com/office/officeart/2005/8/layout/matrix3"/>
    <dgm:cxn modelId="{1C5824BB-F6FC-4227-A59C-1E9CE561F568}" type="presOf" srcId="{C38CED9B-A045-4011-9A84-6B2E41383F50}" destId="{8135EE0B-1B82-4887-93CE-1BDBF8497A96}" srcOrd="0" destOrd="0" presId="urn:microsoft.com/office/officeart/2005/8/layout/matrix3"/>
    <dgm:cxn modelId="{1B8A23DC-2018-4585-B338-A4DEE3CDA585}" type="presOf" srcId="{3EEAF7FB-5065-4949-B788-7819A59224EB}" destId="{F2A06D1A-754A-4554-83B0-FF3B0750A4C6}" srcOrd="0" destOrd="0" presId="urn:microsoft.com/office/officeart/2005/8/layout/matrix3"/>
    <dgm:cxn modelId="{56BB81E8-2044-4763-B1BA-B34265BDA994}" srcId="{770A6456-B99A-432A-9F4B-B9B9493456CE}" destId="{C2C7543B-3CA7-4773-86F5-245F59456FCE}" srcOrd="0" destOrd="0" parTransId="{5616EC62-8C16-484E-AB18-5C8C72223CD9}" sibTransId="{09EED454-9A08-4130-AB93-F5975EA0DB9B}"/>
    <dgm:cxn modelId="{2E2CADF2-949E-41FE-8A1B-91CF95FB852A}" type="presOf" srcId="{D0FC1BE5-C893-4C64-80AC-20C047B664FE}" destId="{872EDF97-CF88-45BC-A8DB-2640AF1BCC7F}" srcOrd="0" destOrd="0" presId="urn:microsoft.com/office/officeart/2005/8/layout/matrix3"/>
    <dgm:cxn modelId="{D8EAC19B-16CF-4010-A5D6-9D066EDDA95C}" type="presParOf" srcId="{DA0E5DAA-3779-4FDF-9025-9D6213214AC8}" destId="{3590E4B1-0B4F-43BD-8BB7-BD0A572E573C}" srcOrd="0" destOrd="0" presId="urn:microsoft.com/office/officeart/2005/8/layout/matrix3"/>
    <dgm:cxn modelId="{092D2B88-846B-457C-8EB7-035C09FC37DC}" type="presParOf" srcId="{DA0E5DAA-3779-4FDF-9025-9D6213214AC8}" destId="{2933D010-F951-4390-82DC-BE80DDB211E1}" srcOrd="1" destOrd="0" presId="urn:microsoft.com/office/officeart/2005/8/layout/matrix3"/>
    <dgm:cxn modelId="{303D8C52-FCF0-4A46-80AB-D20C2896DC15}" type="presParOf" srcId="{DA0E5DAA-3779-4FDF-9025-9D6213214AC8}" destId="{872EDF97-CF88-45BC-A8DB-2640AF1BCC7F}" srcOrd="2" destOrd="0" presId="urn:microsoft.com/office/officeart/2005/8/layout/matrix3"/>
    <dgm:cxn modelId="{3153334D-9AF1-48B2-A7D7-44F6A6286B95}" type="presParOf" srcId="{DA0E5DAA-3779-4FDF-9025-9D6213214AC8}" destId="{8135EE0B-1B82-4887-93CE-1BDBF8497A96}" srcOrd="3" destOrd="0" presId="urn:microsoft.com/office/officeart/2005/8/layout/matrix3"/>
    <dgm:cxn modelId="{A1497173-9C0C-4E9F-B323-B23282D6B9AE}" type="presParOf" srcId="{DA0E5DAA-3779-4FDF-9025-9D6213214AC8}" destId="{F2A06D1A-754A-4554-83B0-FF3B0750A4C6}"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E10BDA9-BBB5-4002-AA25-E986190858F3}"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2BDEB608-3B1E-489D-BFD2-4D1CED68F902}">
      <dgm:prSet custT="1"/>
      <dgm:spPr/>
      <dgm:t>
        <a:bodyPr/>
        <a:lstStyle/>
        <a:p>
          <a:r>
            <a:rPr lang="en-US" sz="1800"/>
            <a:t>Did these facilities perform poorly?</a:t>
          </a:r>
        </a:p>
      </dgm:t>
    </dgm:pt>
    <dgm:pt modelId="{D9B1CD8C-960E-467D-A5A5-49DCF9937E94}" type="parTrans" cxnId="{2C8F2582-B443-4187-8B4C-70D9267E9378}">
      <dgm:prSet/>
      <dgm:spPr/>
      <dgm:t>
        <a:bodyPr/>
        <a:lstStyle/>
        <a:p>
          <a:endParaRPr lang="en-US" sz="1800"/>
        </a:p>
      </dgm:t>
    </dgm:pt>
    <dgm:pt modelId="{7009A85C-68C5-4579-9379-A749C5A100D3}" type="sibTrans" cxnId="{2C8F2582-B443-4187-8B4C-70D9267E9378}">
      <dgm:prSet/>
      <dgm:spPr/>
      <dgm:t>
        <a:bodyPr/>
        <a:lstStyle/>
        <a:p>
          <a:endParaRPr lang="en-US" sz="1800"/>
        </a:p>
      </dgm:t>
    </dgm:pt>
    <dgm:pt modelId="{91750F53-52A8-46A2-9E66-4E86FBA87FB4}">
      <dgm:prSet custT="1"/>
      <dgm:spPr/>
      <dgm:t>
        <a:bodyPr/>
        <a:lstStyle/>
        <a:p>
          <a:r>
            <a:rPr lang="en-US" sz="1800"/>
            <a:t>What if they had 6 infections the year before with a SIR above 2.0?</a:t>
          </a:r>
        </a:p>
      </dgm:t>
    </dgm:pt>
    <dgm:pt modelId="{625A4870-F64D-4454-A7EF-CD96AC09211E}" type="parTrans" cxnId="{E25C9F0C-B804-4FAA-915D-5E961C42F679}">
      <dgm:prSet/>
      <dgm:spPr/>
      <dgm:t>
        <a:bodyPr/>
        <a:lstStyle/>
        <a:p>
          <a:endParaRPr lang="en-US" sz="1800"/>
        </a:p>
      </dgm:t>
    </dgm:pt>
    <dgm:pt modelId="{9D35C223-A84F-4F61-BBF9-DF904F0BCC97}" type="sibTrans" cxnId="{E25C9F0C-B804-4FAA-915D-5E961C42F679}">
      <dgm:prSet/>
      <dgm:spPr/>
      <dgm:t>
        <a:bodyPr/>
        <a:lstStyle/>
        <a:p>
          <a:endParaRPr lang="en-US" sz="1800"/>
        </a:p>
      </dgm:t>
    </dgm:pt>
    <dgm:pt modelId="{26259E4B-D240-4FE6-A2FB-6E7C23525D4A}">
      <dgm:prSet custT="1"/>
      <dgm:spPr/>
      <dgm:t>
        <a:bodyPr/>
        <a:lstStyle/>
        <a:p>
          <a:r>
            <a:rPr lang="en-US" sz="1800"/>
            <a:t>Now how did they perform?</a:t>
          </a:r>
        </a:p>
      </dgm:t>
    </dgm:pt>
    <dgm:pt modelId="{A8C0EFA8-E30E-498F-804A-527821E5D48B}" type="parTrans" cxnId="{4CF143FD-8679-45BD-BE01-0AA33B78EA9A}">
      <dgm:prSet/>
      <dgm:spPr/>
      <dgm:t>
        <a:bodyPr/>
        <a:lstStyle/>
        <a:p>
          <a:endParaRPr lang="en-US" sz="1800"/>
        </a:p>
      </dgm:t>
    </dgm:pt>
    <dgm:pt modelId="{E7B19A48-A04E-40E7-9713-0FAD303F82AD}" type="sibTrans" cxnId="{4CF143FD-8679-45BD-BE01-0AA33B78EA9A}">
      <dgm:prSet/>
      <dgm:spPr/>
      <dgm:t>
        <a:bodyPr/>
        <a:lstStyle/>
        <a:p>
          <a:endParaRPr lang="en-US" sz="1800"/>
        </a:p>
      </dgm:t>
    </dgm:pt>
    <dgm:pt modelId="{1A5C9B64-8AF6-4AE6-9E3B-9B0FC3DCC5A4}">
      <dgm:prSet custT="1"/>
      <dgm:spPr/>
      <dgm:t>
        <a:bodyPr/>
        <a:lstStyle/>
        <a:p>
          <a:r>
            <a:rPr lang="en-US" sz="1800"/>
            <a:t>Do they need to improve?</a:t>
          </a:r>
        </a:p>
      </dgm:t>
    </dgm:pt>
    <dgm:pt modelId="{ABAF8463-D26E-47E1-A423-3ACB7D1D5FA5}" type="parTrans" cxnId="{814DDE2E-8FF2-4B51-A55E-2CE0EE69DEE2}">
      <dgm:prSet/>
      <dgm:spPr/>
      <dgm:t>
        <a:bodyPr/>
        <a:lstStyle/>
        <a:p>
          <a:endParaRPr lang="en-US" sz="1800"/>
        </a:p>
      </dgm:t>
    </dgm:pt>
    <dgm:pt modelId="{2AFCCE5E-2D49-4DEB-92B5-AF0B627520F3}" type="sibTrans" cxnId="{814DDE2E-8FF2-4B51-A55E-2CE0EE69DEE2}">
      <dgm:prSet/>
      <dgm:spPr/>
      <dgm:t>
        <a:bodyPr/>
        <a:lstStyle/>
        <a:p>
          <a:endParaRPr lang="en-US" sz="1800"/>
        </a:p>
      </dgm:t>
    </dgm:pt>
    <dgm:pt modelId="{A1453EDE-0A6B-46F2-AEDF-97133246B09E}" type="pres">
      <dgm:prSet presAssocID="{DE10BDA9-BBB5-4002-AA25-E986190858F3}" presName="linear" presStyleCnt="0">
        <dgm:presLayoutVars>
          <dgm:dir/>
          <dgm:animLvl val="lvl"/>
          <dgm:resizeHandles val="exact"/>
        </dgm:presLayoutVars>
      </dgm:prSet>
      <dgm:spPr/>
    </dgm:pt>
    <dgm:pt modelId="{2D4E54EA-A300-48E9-830E-5EE1B4D45F4F}" type="pres">
      <dgm:prSet presAssocID="{2BDEB608-3B1E-489D-BFD2-4D1CED68F902}" presName="parentLin" presStyleCnt="0"/>
      <dgm:spPr/>
    </dgm:pt>
    <dgm:pt modelId="{EA8FCF56-5BC2-4EAC-905C-C6094C5C3E2F}" type="pres">
      <dgm:prSet presAssocID="{2BDEB608-3B1E-489D-BFD2-4D1CED68F902}" presName="parentLeftMargin" presStyleLbl="node1" presStyleIdx="0" presStyleCnt="4"/>
      <dgm:spPr/>
    </dgm:pt>
    <dgm:pt modelId="{846D46A1-02C3-4C52-8832-C0E8D5872529}" type="pres">
      <dgm:prSet presAssocID="{2BDEB608-3B1E-489D-BFD2-4D1CED68F902}" presName="parentText" presStyleLbl="node1" presStyleIdx="0" presStyleCnt="4">
        <dgm:presLayoutVars>
          <dgm:chMax val="0"/>
          <dgm:bulletEnabled val="1"/>
        </dgm:presLayoutVars>
      </dgm:prSet>
      <dgm:spPr/>
    </dgm:pt>
    <dgm:pt modelId="{6E54368A-AB7B-42FC-9023-6CD76CD27EE2}" type="pres">
      <dgm:prSet presAssocID="{2BDEB608-3B1E-489D-BFD2-4D1CED68F902}" presName="negativeSpace" presStyleCnt="0"/>
      <dgm:spPr/>
    </dgm:pt>
    <dgm:pt modelId="{B31EBC8F-0E7E-46EE-A6FF-5B801B3B62BF}" type="pres">
      <dgm:prSet presAssocID="{2BDEB608-3B1E-489D-BFD2-4D1CED68F902}" presName="childText" presStyleLbl="conFgAcc1" presStyleIdx="0" presStyleCnt="4">
        <dgm:presLayoutVars>
          <dgm:bulletEnabled val="1"/>
        </dgm:presLayoutVars>
      </dgm:prSet>
      <dgm:spPr/>
    </dgm:pt>
    <dgm:pt modelId="{9EA9EEE2-DE04-44FB-855E-1F5B26B3F8F3}" type="pres">
      <dgm:prSet presAssocID="{7009A85C-68C5-4579-9379-A749C5A100D3}" presName="spaceBetweenRectangles" presStyleCnt="0"/>
      <dgm:spPr/>
    </dgm:pt>
    <dgm:pt modelId="{84CC6C26-BB10-4A0D-9E4C-8440C9EAEC8A}" type="pres">
      <dgm:prSet presAssocID="{91750F53-52A8-46A2-9E66-4E86FBA87FB4}" presName="parentLin" presStyleCnt="0"/>
      <dgm:spPr/>
    </dgm:pt>
    <dgm:pt modelId="{75170BBD-86AA-4E5C-8523-750583857AA2}" type="pres">
      <dgm:prSet presAssocID="{91750F53-52A8-46A2-9E66-4E86FBA87FB4}" presName="parentLeftMargin" presStyleLbl="node1" presStyleIdx="0" presStyleCnt="4"/>
      <dgm:spPr/>
    </dgm:pt>
    <dgm:pt modelId="{DAFC9F55-1B16-47F1-ACA4-578B2BCCB615}" type="pres">
      <dgm:prSet presAssocID="{91750F53-52A8-46A2-9E66-4E86FBA87FB4}" presName="parentText" presStyleLbl="node1" presStyleIdx="1" presStyleCnt="4">
        <dgm:presLayoutVars>
          <dgm:chMax val="0"/>
          <dgm:bulletEnabled val="1"/>
        </dgm:presLayoutVars>
      </dgm:prSet>
      <dgm:spPr/>
    </dgm:pt>
    <dgm:pt modelId="{13EC58A6-960A-4DBB-881E-A144CF92D36C}" type="pres">
      <dgm:prSet presAssocID="{91750F53-52A8-46A2-9E66-4E86FBA87FB4}" presName="negativeSpace" presStyleCnt="0"/>
      <dgm:spPr/>
    </dgm:pt>
    <dgm:pt modelId="{50BDE77F-9D04-42AD-8EAE-C92E32F92EAD}" type="pres">
      <dgm:prSet presAssocID="{91750F53-52A8-46A2-9E66-4E86FBA87FB4}" presName="childText" presStyleLbl="conFgAcc1" presStyleIdx="1" presStyleCnt="4">
        <dgm:presLayoutVars>
          <dgm:bulletEnabled val="1"/>
        </dgm:presLayoutVars>
      </dgm:prSet>
      <dgm:spPr/>
    </dgm:pt>
    <dgm:pt modelId="{682B259D-45FF-4745-BE7C-412B61BAFCA4}" type="pres">
      <dgm:prSet presAssocID="{9D35C223-A84F-4F61-BBF9-DF904F0BCC97}" presName="spaceBetweenRectangles" presStyleCnt="0"/>
      <dgm:spPr/>
    </dgm:pt>
    <dgm:pt modelId="{0728B5FD-CA02-414A-8F47-EDF9966DB571}" type="pres">
      <dgm:prSet presAssocID="{26259E4B-D240-4FE6-A2FB-6E7C23525D4A}" presName="parentLin" presStyleCnt="0"/>
      <dgm:spPr/>
    </dgm:pt>
    <dgm:pt modelId="{8CDDA23F-AB4C-4E46-B03A-8AEFA2933C71}" type="pres">
      <dgm:prSet presAssocID="{26259E4B-D240-4FE6-A2FB-6E7C23525D4A}" presName="parentLeftMargin" presStyleLbl="node1" presStyleIdx="1" presStyleCnt="4"/>
      <dgm:spPr/>
    </dgm:pt>
    <dgm:pt modelId="{AA9C946C-3023-4D6D-A6A9-87797EE40B3B}" type="pres">
      <dgm:prSet presAssocID="{26259E4B-D240-4FE6-A2FB-6E7C23525D4A}" presName="parentText" presStyleLbl="node1" presStyleIdx="2" presStyleCnt="4">
        <dgm:presLayoutVars>
          <dgm:chMax val="0"/>
          <dgm:bulletEnabled val="1"/>
        </dgm:presLayoutVars>
      </dgm:prSet>
      <dgm:spPr/>
    </dgm:pt>
    <dgm:pt modelId="{719C1D21-809C-4752-9D05-5B083524754B}" type="pres">
      <dgm:prSet presAssocID="{26259E4B-D240-4FE6-A2FB-6E7C23525D4A}" presName="negativeSpace" presStyleCnt="0"/>
      <dgm:spPr/>
    </dgm:pt>
    <dgm:pt modelId="{682A727F-2924-4B87-A8D2-D0D998A72790}" type="pres">
      <dgm:prSet presAssocID="{26259E4B-D240-4FE6-A2FB-6E7C23525D4A}" presName="childText" presStyleLbl="conFgAcc1" presStyleIdx="2" presStyleCnt="4">
        <dgm:presLayoutVars>
          <dgm:bulletEnabled val="1"/>
        </dgm:presLayoutVars>
      </dgm:prSet>
      <dgm:spPr/>
    </dgm:pt>
    <dgm:pt modelId="{2D23327C-C20F-47E0-92DF-6E7BB981E9E0}" type="pres">
      <dgm:prSet presAssocID="{E7B19A48-A04E-40E7-9713-0FAD303F82AD}" presName="spaceBetweenRectangles" presStyleCnt="0"/>
      <dgm:spPr/>
    </dgm:pt>
    <dgm:pt modelId="{D335EBE8-2683-49F4-ABD8-A47F0B91E114}" type="pres">
      <dgm:prSet presAssocID="{1A5C9B64-8AF6-4AE6-9E3B-9B0FC3DCC5A4}" presName="parentLin" presStyleCnt="0"/>
      <dgm:spPr/>
    </dgm:pt>
    <dgm:pt modelId="{0088B8D3-DD07-43DC-82E8-5A4E7DCAA302}" type="pres">
      <dgm:prSet presAssocID="{1A5C9B64-8AF6-4AE6-9E3B-9B0FC3DCC5A4}" presName="parentLeftMargin" presStyleLbl="node1" presStyleIdx="2" presStyleCnt="4"/>
      <dgm:spPr/>
    </dgm:pt>
    <dgm:pt modelId="{991C3B6B-F90C-4431-BF99-886BE4AC3211}" type="pres">
      <dgm:prSet presAssocID="{1A5C9B64-8AF6-4AE6-9E3B-9B0FC3DCC5A4}" presName="parentText" presStyleLbl="node1" presStyleIdx="3" presStyleCnt="4" custLinFactNeighborX="9745">
        <dgm:presLayoutVars>
          <dgm:chMax val="0"/>
          <dgm:bulletEnabled val="1"/>
        </dgm:presLayoutVars>
      </dgm:prSet>
      <dgm:spPr/>
    </dgm:pt>
    <dgm:pt modelId="{08B43EDD-BC2C-41F0-ABCC-AC1274A6833E}" type="pres">
      <dgm:prSet presAssocID="{1A5C9B64-8AF6-4AE6-9E3B-9B0FC3DCC5A4}" presName="negativeSpace" presStyleCnt="0"/>
      <dgm:spPr/>
    </dgm:pt>
    <dgm:pt modelId="{44C18039-874D-40F3-85DF-F191D4646698}" type="pres">
      <dgm:prSet presAssocID="{1A5C9B64-8AF6-4AE6-9E3B-9B0FC3DCC5A4}" presName="childText" presStyleLbl="conFgAcc1" presStyleIdx="3" presStyleCnt="4" custLinFactNeighborY="-8061">
        <dgm:presLayoutVars>
          <dgm:bulletEnabled val="1"/>
        </dgm:presLayoutVars>
      </dgm:prSet>
      <dgm:spPr/>
    </dgm:pt>
  </dgm:ptLst>
  <dgm:cxnLst>
    <dgm:cxn modelId="{E25C9F0C-B804-4FAA-915D-5E961C42F679}" srcId="{DE10BDA9-BBB5-4002-AA25-E986190858F3}" destId="{91750F53-52A8-46A2-9E66-4E86FBA87FB4}" srcOrd="1" destOrd="0" parTransId="{625A4870-F64D-4454-A7EF-CD96AC09211E}" sibTransId="{9D35C223-A84F-4F61-BBF9-DF904F0BCC97}"/>
    <dgm:cxn modelId="{AD6BB417-61DE-43E5-8273-78C09ECE05DC}" type="presOf" srcId="{91750F53-52A8-46A2-9E66-4E86FBA87FB4}" destId="{DAFC9F55-1B16-47F1-ACA4-578B2BCCB615}" srcOrd="1" destOrd="0" presId="urn:microsoft.com/office/officeart/2005/8/layout/list1"/>
    <dgm:cxn modelId="{A0C58D1B-AA59-44D1-9184-A1B70EC0854A}" type="presOf" srcId="{2BDEB608-3B1E-489D-BFD2-4D1CED68F902}" destId="{846D46A1-02C3-4C52-8832-C0E8D5872529}" srcOrd="1" destOrd="0" presId="urn:microsoft.com/office/officeart/2005/8/layout/list1"/>
    <dgm:cxn modelId="{5631F028-15EB-490A-A1ED-47154D69FA23}" type="presOf" srcId="{26259E4B-D240-4FE6-A2FB-6E7C23525D4A}" destId="{8CDDA23F-AB4C-4E46-B03A-8AEFA2933C71}" srcOrd="0" destOrd="0" presId="urn:microsoft.com/office/officeart/2005/8/layout/list1"/>
    <dgm:cxn modelId="{814DDE2E-8FF2-4B51-A55E-2CE0EE69DEE2}" srcId="{DE10BDA9-BBB5-4002-AA25-E986190858F3}" destId="{1A5C9B64-8AF6-4AE6-9E3B-9B0FC3DCC5A4}" srcOrd="3" destOrd="0" parTransId="{ABAF8463-D26E-47E1-A423-3ACB7D1D5FA5}" sibTransId="{2AFCCE5E-2D49-4DEB-92B5-AF0B627520F3}"/>
    <dgm:cxn modelId="{7264865D-3A5F-41E5-A70B-15C85F9992FE}" type="presOf" srcId="{26259E4B-D240-4FE6-A2FB-6E7C23525D4A}" destId="{AA9C946C-3023-4D6D-A6A9-87797EE40B3B}" srcOrd="1" destOrd="0" presId="urn:microsoft.com/office/officeart/2005/8/layout/list1"/>
    <dgm:cxn modelId="{ABDD1447-E479-47CF-9CD6-4F6D793DB817}" type="presOf" srcId="{DE10BDA9-BBB5-4002-AA25-E986190858F3}" destId="{A1453EDE-0A6B-46F2-AEDF-97133246B09E}" srcOrd="0" destOrd="0" presId="urn:microsoft.com/office/officeart/2005/8/layout/list1"/>
    <dgm:cxn modelId="{8160CE4B-8EA5-4851-8036-E5AEDDE13DA2}" type="presOf" srcId="{2BDEB608-3B1E-489D-BFD2-4D1CED68F902}" destId="{EA8FCF56-5BC2-4EAC-905C-C6094C5C3E2F}" srcOrd="0" destOrd="0" presId="urn:microsoft.com/office/officeart/2005/8/layout/list1"/>
    <dgm:cxn modelId="{2C8F2582-B443-4187-8B4C-70D9267E9378}" srcId="{DE10BDA9-BBB5-4002-AA25-E986190858F3}" destId="{2BDEB608-3B1E-489D-BFD2-4D1CED68F902}" srcOrd="0" destOrd="0" parTransId="{D9B1CD8C-960E-467D-A5A5-49DCF9937E94}" sibTransId="{7009A85C-68C5-4579-9379-A749C5A100D3}"/>
    <dgm:cxn modelId="{17EBB3B7-AE2E-4BA4-AA10-3DCCCCE5CA62}" type="presOf" srcId="{91750F53-52A8-46A2-9E66-4E86FBA87FB4}" destId="{75170BBD-86AA-4E5C-8523-750583857AA2}" srcOrd="0" destOrd="0" presId="urn:microsoft.com/office/officeart/2005/8/layout/list1"/>
    <dgm:cxn modelId="{43F81DE0-631E-465E-BA73-16E24F450A42}" type="presOf" srcId="{1A5C9B64-8AF6-4AE6-9E3B-9B0FC3DCC5A4}" destId="{0088B8D3-DD07-43DC-82E8-5A4E7DCAA302}" srcOrd="0" destOrd="0" presId="urn:microsoft.com/office/officeart/2005/8/layout/list1"/>
    <dgm:cxn modelId="{A3D31CF7-21E1-457C-A135-2096E7277F8B}" type="presOf" srcId="{1A5C9B64-8AF6-4AE6-9E3B-9B0FC3DCC5A4}" destId="{991C3B6B-F90C-4431-BF99-886BE4AC3211}" srcOrd="1" destOrd="0" presId="urn:microsoft.com/office/officeart/2005/8/layout/list1"/>
    <dgm:cxn modelId="{4CF143FD-8679-45BD-BE01-0AA33B78EA9A}" srcId="{DE10BDA9-BBB5-4002-AA25-E986190858F3}" destId="{26259E4B-D240-4FE6-A2FB-6E7C23525D4A}" srcOrd="2" destOrd="0" parTransId="{A8C0EFA8-E30E-498F-804A-527821E5D48B}" sibTransId="{E7B19A48-A04E-40E7-9713-0FAD303F82AD}"/>
    <dgm:cxn modelId="{F4706A55-B2CC-4C7B-AEE3-2FE8C0D8C8FC}" type="presParOf" srcId="{A1453EDE-0A6B-46F2-AEDF-97133246B09E}" destId="{2D4E54EA-A300-48E9-830E-5EE1B4D45F4F}" srcOrd="0" destOrd="0" presId="urn:microsoft.com/office/officeart/2005/8/layout/list1"/>
    <dgm:cxn modelId="{734B6E98-6842-4619-B392-64EDA49B701D}" type="presParOf" srcId="{2D4E54EA-A300-48E9-830E-5EE1B4D45F4F}" destId="{EA8FCF56-5BC2-4EAC-905C-C6094C5C3E2F}" srcOrd="0" destOrd="0" presId="urn:microsoft.com/office/officeart/2005/8/layout/list1"/>
    <dgm:cxn modelId="{A64FB64E-60FD-4ABB-99CD-7B1979233373}" type="presParOf" srcId="{2D4E54EA-A300-48E9-830E-5EE1B4D45F4F}" destId="{846D46A1-02C3-4C52-8832-C0E8D5872529}" srcOrd="1" destOrd="0" presId="urn:microsoft.com/office/officeart/2005/8/layout/list1"/>
    <dgm:cxn modelId="{EE2B4D35-503A-44BA-BE7D-90988862C95B}" type="presParOf" srcId="{A1453EDE-0A6B-46F2-AEDF-97133246B09E}" destId="{6E54368A-AB7B-42FC-9023-6CD76CD27EE2}" srcOrd="1" destOrd="0" presId="urn:microsoft.com/office/officeart/2005/8/layout/list1"/>
    <dgm:cxn modelId="{59F97E9E-CC84-4C10-96E7-57258FB1682F}" type="presParOf" srcId="{A1453EDE-0A6B-46F2-AEDF-97133246B09E}" destId="{B31EBC8F-0E7E-46EE-A6FF-5B801B3B62BF}" srcOrd="2" destOrd="0" presId="urn:microsoft.com/office/officeart/2005/8/layout/list1"/>
    <dgm:cxn modelId="{9ACBCC12-D392-4C6C-855D-0C736A127E23}" type="presParOf" srcId="{A1453EDE-0A6B-46F2-AEDF-97133246B09E}" destId="{9EA9EEE2-DE04-44FB-855E-1F5B26B3F8F3}" srcOrd="3" destOrd="0" presId="urn:microsoft.com/office/officeart/2005/8/layout/list1"/>
    <dgm:cxn modelId="{C7C68FB1-B633-4F9C-9376-37EB4BEEDD92}" type="presParOf" srcId="{A1453EDE-0A6B-46F2-AEDF-97133246B09E}" destId="{84CC6C26-BB10-4A0D-9E4C-8440C9EAEC8A}" srcOrd="4" destOrd="0" presId="urn:microsoft.com/office/officeart/2005/8/layout/list1"/>
    <dgm:cxn modelId="{ABC0BF51-CB78-41EB-8EB0-FDF4A8706F8F}" type="presParOf" srcId="{84CC6C26-BB10-4A0D-9E4C-8440C9EAEC8A}" destId="{75170BBD-86AA-4E5C-8523-750583857AA2}" srcOrd="0" destOrd="0" presId="urn:microsoft.com/office/officeart/2005/8/layout/list1"/>
    <dgm:cxn modelId="{E3045E64-837F-4446-A32B-1559F6306A83}" type="presParOf" srcId="{84CC6C26-BB10-4A0D-9E4C-8440C9EAEC8A}" destId="{DAFC9F55-1B16-47F1-ACA4-578B2BCCB615}" srcOrd="1" destOrd="0" presId="urn:microsoft.com/office/officeart/2005/8/layout/list1"/>
    <dgm:cxn modelId="{D19000FB-AAC1-4994-A51F-3AA5281EBE99}" type="presParOf" srcId="{A1453EDE-0A6B-46F2-AEDF-97133246B09E}" destId="{13EC58A6-960A-4DBB-881E-A144CF92D36C}" srcOrd="5" destOrd="0" presId="urn:microsoft.com/office/officeart/2005/8/layout/list1"/>
    <dgm:cxn modelId="{1306E611-E55E-42DE-944C-2A8C910676B4}" type="presParOf" srcId="{A1453EDE-0A6B-46F2-AEDF-97133246B09E}" destId="{50BDE77F-9D04-42AD-8EAE-C92E32F92EAD}" srcOrd="6" destOrd="0" presId="urn:microsoft.com/office/officeart/2005/8/layout/list1"/>
    <dgm:cxn modelId="{97D2C657-0A34-403A-922F-1498516EFF06}" type="presParOf" srcId="{A1453EDE-0A6B-46F2-AEDF-97133246B09E}" destId="{682B259D-45FF-4745-BE7C-412B61BAFCA4}" srcOrd="7" destOrd="0" presId="urn:microsoft.com/office/officeart/2005/8/layout/list1"/>
    <dgm:cxn modelId="{795B3184-F4C1-45D9-B13E-F4C5D0E42D59}" type="presParOf" srcId="{A1453EDE-0A6B-46F2-AEDF-97133246B09E}" destId="{0728B5FD-CA02-414A-8F47-EDF9966DB571}" srcOrd="8" destOrd="0" presId="urn:microsoft.com/office/officeart/2005/8/layout/list1"/>
    <dgm:cxn modelId="{56836F4B-3E10-4B6B-AD49-5AF4054972FC}" type="presParOf" srcId="{0728B5FD-CA02-414A-8F47-EDF9966DB571}" destId="{8CDDA23F-AB4C-4E46-B03A-8AEFA2933C71}" srcOrd="0" destOrd="0" presId="urn:microsoft.com/office/officeart/2005/8/layout/list1"/>
    <dgm:cxn modelId="{D85D4616-6B7F-4733-BA77-197B038B46B7}" type="presParOf" srcId="{0728B5FD-CA02-414A-8F47-EDF9966DB571}" destId="{AA9C946C-3023-4D6D-A6A9-87797EE40B3B}" srcOrd="1" destOrd="0" presId="urn:microsoft.com/office/officeart/2005/8/layout/list1"/>
    <dgm:cxn modelId="{70AF46F6-FFE9-4DF4-B15C-52E4A846149A}" type="presParOf" srcId="{A1453EDE-0A6B-46F2-AEDF-97133246B09E}" destId="{719C1D21-809C-4752-9D05-5B083524754B}" srcOrd="9" destOrd="0" presId="urn:microsoft.com/office/officeart/2005/8/layout/list1"/>
    <dgm:cxn modelId="{C6D8CCF4-2933-4568-B822-FC912460DF6C}" type="presParOf" srcId="{A1453EDE-0A6B-46F2-AEDF-97133246B09E}" destId="{682A727F-2924-4B87-A8D2-D0D998A72790}" srcOrd="10" destOrd="0" presId="urn:microsoft.com/office/officeart/2005/8/layout/list1"/>
    <dgm:cxn modelId="{E85663FD-5D53-4870-96C4-2F8D3BEED174}" type="presParOf" srcId="{A1453EDE-0A6B-46F2-AEDF-97133246B09E}" destId="{2D23327C-C20F-47E0-92DF-6E7BB981E9E0}" srcOrd="11" destOrd="0" presId="urn:microsoft.com/office/officeart/2005/8/layout/list1"/>
    <dgm:cxn modelId="{BD86BA68-19D7-4119-A7A6-7E2B2B39986C}" type="presParOf" srcId="{A1453EDE-0A6B-46F2-AEDF-97133246B09E}" destId="{D335EBE8-2683-49F4-ABD8-A47F0B91E114}" srcOrd="12" destOrd="0" presId="urn:microsoft.com/office/officeart/2005/8/layout/list1"/>
    <dgm:cxn modelId="{0090AE51-26A5-43BC-8AAA-D88590ABB44C}" type="presParOf" srcId="{D335EBE8-2683-49F4-ABD8-A47F0B91E114}" destId="{0088B8D3-DD07-43DC-82E8-5A4E7DCAA302}" srcOrd="0" destOrd="0" presId="urn:microsoft.com/office/officeart/2005/8/layout/list1"/>
    <dgm:cxn modelId="{7B52BC6A-CFF3-4FF2-973B-479E3E582A46}" type="presParOf" srcId="{D335EBE8-2683-49F4-ABD8-A47F0B91E114}" destId="{991C3B6B-F90C-4431-BF99-886BE4AC3211}" srcOrd="1" destOrd="0" presId="urn:microsoft.com/office/officeart/2005/8/layout/list1"/>
    <dgm:cxn modelId="{C8A8675E-3759-40E0-9B0C-B31099EB3C74}" type="presParOf" srcId="{A1453EDE-0A6B-46F2-AEDF-97133246B09E}" destId="{08B43EDD-BC2C-41F0-ABCC-AC1274A6833E}" srcOrd="13" destOrd="0" presId="urn:microsoft.com/office/officeart/2005/8/layout/list1"/>
    <dgm:cxn modelId="{31A526DF-60C1-415D-9F34-D6AF4EB05E34}" type="presParOf" srcId="{A1453EDE-0A6B-46F2-AEDF-97133246B09E}" destId="{44C18039-874D-40F3-85DF-F191D4646698}" srcOrd="14" destOrd="0" presId="urn:microsoft.com/office/officeart/2005/8/layout/list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D3FD91B-6455-458A-B3BD-72D2889140DB}" type="doc">
      <dgm:prSet loTypeId="urn:microsoft.com/office/officeart/2005/8/layout/bList2" loCatId="list" qsTypeId="urn:microsoft.com/office/officeart/2005/8/quickstyle/simple1" qsCatId="simple" csTypeId="urn:microsoft.com/office/officeart/2005/8/colors/colorful4" csCatId="colorful" phldr="1"/>
      <dgm:spPr/>
    </dgm:pt>
    <dgm:pt modelId="{A77EA6D0-425A-4566-9F03-FB7E54C23886}">
      <dgm:prSet phldrT="[Text]"/>
      <dgm:spPr/>
      <dgm:t>
        <a:bodyPr/>
        <a:lstStyle/>
        <a:p>
          <a:r>
            <a:rPr lang="en-US"/>
            <a:t>SIR 0.77</a:t>
          </a:r>
        </a:p>
      </dgm:t>
    </dgm:pt>
    <dgm:pt modelId="{7390E648-2242-435D-B1B6-8D539A4BCAEA}" type="parTrans" cxnId="{5ACB840B-D273-4AF3-8145-4E572C251245}">
      <dgm:prSet/>
      <dgm:spPr/>
      <dgm:t>
        <a:bodyPr/>
        <a:lstStyle/>
        <a:p>
          <a:endParaRPr lang="en-US"/>
        </a:p>
      </dgm:t>
    </dgm:pt>
    <dgm:pt modelId="{C9CC983B-C6D1-4BED-B249-1A17EEEC9C28}" type="sibTrans" cxnId="{5ACB840B-D273-4AF3-8145-4E572C251245}">
      <dgm:prSet/>
      <dgm:spPr/>
      <dgm:t>
        <a:bodyPr/>
        <a:lstStyle/>
        <a:p>
          <a:endParaRPr lang="en-US"/>
        </a:p>
      </dgm:t>
    </dgm:pt>
    <dgm:pt modelId="{B764A491-A103-4E8E-9408-069713CFAC4B}">
      <dgm:prSet phldrT="[Text]"/>
      <dgm:spPr/>
      <dgm:t>
        <a:bodyPr/>
        <a:lstStyle/>
        <a:p>
          <a:r>
            <a:rPr lang="en-US"/>
            <a:t>SIR 0.78</a:t>
          </a:r>
        </a:p>
      </dgm:t>
    </dgm:pt>
    <dgm:pt modelId="{CD49A54D-31E8-4C13-8ECD-4DD763160C07}" type="parTrans" cxnId="{E302B0EC-1D4B-41EA-AB6A-BE030B168AD5}">
      <dgm:prSet/>
      <dgm:spPr/>
      <dgm:t>
        <a:bodyPr/>
        <a:lstStyle/>
        <a:p>
          <a:endParaRPr lang="en-US"/>
        </a:p>
      </dgm:t>
    </dgm:pt>
    <dgm:pt modelId="{A406E4BC-6C01-4729-9F9C-A8E5ED6A3BF2}" type="sibTrans" cxnId="{E302B0EC-1D4B-41EA-AB6A-BE030B168AD5}">
      <dgm:prSet/>
      <dgm:spPr/>
      <dgm:t>
        <a:bodyPr/>
        <a:lstStyle/>
        <a:p>
          <a:endParaRPr lang="en-US"/>
        </a:p>
      </dgm:t>
    </dgm:pt>
    <dgm:pt modelId="{A0A0CE08-5553-47A5-A582-524F1DB40EFF}">
      <dgm:prSet phldrT="[Text]"/>
      <dgm:spPr/>
      <dgm:t>
        <a:bodyPr/>
        <a:lstStyle/>
        <a:p>
          <a:r>
            <a:rPr lang="en-US"/>
            <a:t>SIR 0.77</a:t>
          </a:r>
        </a:p>
      </dgm:t>
    </dgm:pt>
    <dgm:pt modelId="{0C84B74D-FABB-48F0-9F35-6FCC5A95E8A3}" type="parTrans" cxnId="{E2BAE627-1C1A-4827-B2AF-4F8831F82322}">
      <dgm:prSet/>
      <dgm:spPr/>
      <dgm:t>
        <a:bodyPr/>
        <a:lstStyle/>
        <a:p>
          <a:endParaRPr lang="en-US"/>
        </a:p>
      </dgm:t>
    </dgm:pt>
    <dgm:pt modelId="{3093EE66-6DF6-4435-8A11-FBEBB1FF2F5E}" type="sibTrans" cxnId="{E2BAE627-1C1A-4827-B2AF-4F8831F82322}">
      <dgm:prSet/>
      <dgm:spPr/>
      <dgm:t>
        <a:bodyPr/>
        <a:lstStyle/>
        <a:p>
          <a:endParaRPr lang="en-US"/>
        </a:p>
      </dgm:t>
    </dgm:pt>
    <dgm:pt modelId="{EA7627C7-7180-4A5D-8FC1-5EB453B4161A}">
      <dgm:prSet/>
      <dgm:spPr/>
      <dgm:t>
        <a:bodyPr/>
        <a:lstStyle/>
        <a:p>
          <a:r>
            <a:rPr lang="en-US" dirty="0"/>
            <a:t>Census: 169</a:t>
          </a:r>
        </a:p>
      </dgm:t>
    </dgm:pt>
    <dgm:pt modelId="{95CC16D2-AB23-4DCB-BC9E-5B3F3ED51807}" type="parTrans" cxnId="{0F68D3D9-B057-4143-8610-C2FD97086191}">
      <dgm:prSet/>
      <dgm:spPr/>
      <dgm:t>
        <a:bodyPr/>
        <a:lstStyle/>
        <a:p>
          <a:endParaRPr lang="en-US"/>
        </a:p>
      </dgm:t>
    </dgm:pt>
    <dgm:pt modelId="{08BF0FCF-8974-4D79-A22A-9C5BAAE8DEDF}" type="sibTrans" cxnId="{0F68D3D9-B057-4143-8610-C2FD97086191}">
      <dgm:prSet/>
      <dgm:spPr/>
      <dgm:t>
        <a:bodyPr/>
        <a:lstStyle/>
        <a:p>
          <a:endParaRPr lang="en-US"/>
        </a:p>
      </dgm:t>
    </dgm:pt>
    <dgm:pt modelId="{C76F75E1-A594-480D-8DE0-F18E977A1BC1}">
      <dgm:prSet/>
      <dgm:spPr/>
      <dgm:t>
        <a:bodyPr/>
        <a:lstStyle/>
        <a:p>
          <a:r>
            <a:rPr lang="en-US" dirty="0"/>
            <a:t>Expected Infections: 8.14</a:t>
          </a:r>
        </a:p>
      </dgm:t>
    </dgm:pt>
    <dgm:pt modelId="{A8FAEAAE-0F63-465C-8BA4-84879173C78B}" type="parTrans" cxnId="{C763844D-A13A-4878-A399-DC91FD67116B}">
      <dgm:prSet/>
      <dgm:spPr/>
      <dgm:t>
        <a:bodyPr/>
        <a:lstStyle/>
        <a:p>
          <a:endParaRPr lang="en-US"/>
        </a:p>
      </dgm:t>
    </dgm:pt>
    <dgm:pt modelId="{6E62BCC9-4B63-4130-B6CE-D9FBD97F17BB}" type="sibTrans" cxnId="{C763844D-A13A-4878-A399-DC91FD67116B}">
      <dgm:prSet/>
      <dgm:spPr/>
      <dgm:t>
        <a:bodyPr/>
        <a:lstStyle/>
        <a:p>
          <a:endParaRPr lang="en-US"/>
        </a:p>
      </dgm:t>
    </dgm:pt>
    <dgm:pt modelId="{92E9EA5C-DCA9-4AD1-BF39-C6B69DD01B45}">
      <dgm:prSet/>
      <dgm:spPr/>
      <dgm:t>
        <a:bodyPr/>
        <a:lstStyle/>
        <a:p>
          <a:r>
            <a:rPr lang="en-US"/>
            <a:t>Observed Infections: 6</a:t>
          </a:r>
        </a:p>
      </dgm:t>
    </dgm:pt>
    <dgm:pt modelId="{2A75EC72-D313-4F0C-8F9D-F0AA0F796A15}" type="parTrans" cxnId="{769E58CC-BC8D-4233-ABB0-8A0696530057}">
      <dgm:prSet/>
      <dgm:spPr/>
      <dgm:t>
        <a:bodyPr/>
        <a:lstStyle/>
        <a:p>
          <a:endParaRPr lang="en-US"/>
        </a:p>
      </dgm:t>
    </dgm:pt>
    <dgm:pt modelId="{E449EEFD-7B74-40B8-AED7-FBDE60087325}" type="sibTrans" cxnId="{769E58CC-BC8D-4233-ABB0-8A0696530057}">
      <dgm:prSet/>
      <dgm:spPr/>
      <dgm:t>
        <a:bodyPr/>
        <a:lstStyle/>
        <a:p>
          <a:endParaRPr lang="en-US"/>
        </a:p>
      </dgm:t>
    </dgm:pt>
    <dgm:pt modelId="{28576C26-DE21-406F-8F4F-2B0A57EEFC99}">
      <dgm:prSet phldrT="[Text]"/>
      <dgm:spPr/>
      <dgm:t>
        <a:bodyPr/>
        <a:lstStyle/>
        <a:p>
          <a:r>
            <a:rPr lang="en-US"/>
            <a:t>SIR 0.79</a:t>
          </a:r>
        </a:p>
      </dgm:t>
    </dgm:pt>
    <dgm:pt modelId="{EE679555-1092-40FB-AFDA-395DDB946A62}" type="parTrans" cxnId="{4CE4647D-DF48-4096-A0AF-7BD65D8EAAD9}">
      <dgm:prSet/>
      <dgm:spPr/>
      <dgm:t>
        <a:bodyPr/>
        <a:lstStyle/>
        <a:p>
          <a:endParaRPr lang="en-US"/>
        </a:p>
      </dgm:t>
    </dgm:pt>
    <dgm:pt modelId="{41CD46AB-71DB-4A5D-85FF-24D5C09FFCB8}" type="sibTrans" cxnId="{4CE4647D-DF48-4096-A0AF-7BD65D8EAAD9}">
      <dgm:prSet/>
      <dgm:spPr/>
      <dgm:t>
        <a:bodyPr/>
        <a:lstStyle/>
        <a:p>
          <a:endParaRPr lang="en-US"/>
        </a:p>
      </dgm:t>
    </dgm:pt>
    <dgm:pt modelId="{38F198D8-7E16-409C-8970-A1371B1B0C23}">
      <dgm:prSet/>
      <dgm:spPr/>
      <dgm:t>
        <a:bodyPr/>
        <a:lstStyle/>
        <a:p>
          <a:r>
            <a:rPr lang="en-US" dirty="0"/>
            <a:t>Census: 118</a:t>
          </a:r>
        </a:p>
      </dgm:t>
    </dgm:pt>
    <dgm:pt modelId="{5A6FB492-F063-434A-B094-3F0AF02CDCD9}" type="parTrans" cxnId="{6DA2F9FD-C442-41D2-B6FB-517889AE31D9}">
      <dgm:prSet/>
      <dgm:spPr/>
      <dgm:t>
        <a:bodyPr/>
        <a:lstStyle/>
        <a:p>
          <a:endParaRPr lang="en-US"/>
        </a:p>
      </dgm:t>
    </dgm:pt>
    <dgm:pt modelId="{60568F60-C25C-4212-864C-3197E8797C44}" type="sibTrans" cxnId="{6DA2F9FD-C442-41D2-B6FB-517889AE31D9}">
      <dgm:prSet/>
      <dgm:spPr/>
      <dgm:t>
        <a:bodyPr/>
        <a:lstStyle/>
        <a:p>
          <a:endParaRPr lang="en-US"/>
        </a:p>
      </dgm:t>
    </dgm:pt>
    <dgm:pt modelId="{F52CAD6E-EC97-4187-A5AC-260C5B088FDA}">
      <dgm:prSet/>
      <dgm:spPr/>
      <dgm:t>
        <a:bodyPr/>
        <a:lstStyle/>
        <a:p>
          <a:r>
            <a:rPr lang="en-US" dirty="0"/>
            <a:t>Expected Infections: 3.07</a:t>
          </a:r>
        </a:p>
      </dgm:t>
    </dgm:pt>
    <dgm:pt modelId="{CB85CDD9-3562-4CFE-8ADB-47FB8AA45FE2}" type="parTrans" cxnId="{D67FE13D-2C48-447F-B413-3F715A324EDE}">
      <dgm:prSet/>
      <dgm:spPr/>
      <dgm:t>
        <a:bodyPr/>
        <a:lstStyle/>
        <a:p>
          <a:endParaRPr lang="en-US"/>
        </a:p>
      </dgm:t>
    </dgm:pt>
    <dgm:pt modelId="{2A1BC1A1-0DAE-4F0A-870C-6CA2E3EB63B3}" type="sibTrans" cxnId="{D67FE13D-2C48-447F-B413-3F715A324EDE}">
      <dgm:prSet/>
      <dgm:spPr/>
      <dgm:t>
        <a:bodyPr/>
        <a:lstStyle/>
        <a:p>
          <a:endParaRPr lang="en-US"/>
        </a:p>
      </dgm:t>
    </dgm:pt>
    <dgm:pt modelId="{BE41CB9D-ABBE-4BB4-8639-9118D2C447D7}">
      <dgm:prSet/>
      <dgm:spPr/>
      <dgm:t>
        <a:bodyPr/>
        <a:lstStyle/>
        <a:p>
          <a:r>
            <a:rPr lang="en-US"/>
            <a:t>Observed Infections: 3</a:t>
          </a:r>
        </a:p>
      </dgm:t>
    </dgm:pt>
    <dgm:pt modelId="{61478ADC-F3B7-44D1-B522-76BDE0064BA9}" type="parTrans" cxnId="{016AA7A8-5851-4521-93A1-FD34F16DD901}">
      <dgm:prSet/>
      <dgm:spPr/>
      <dgm:t>
        <a:bodyPr/>
        <a:lstStyle/>
        <a:p>
          <a:endParaRPr lang="en-US"/>
        </a:p>
      </dgm:t>
    </dgm:pt>
    <dgm:pt modelId="{E7C838F7-93E8-4365-9EE0-F94E5695A6E0}" type="sibTrans" cxnId="{016AA7A8-5851-4521-93A1-FD34F16DD901}">
      <dgm:prSet/>
      <dgm:spPr/>
      <dgm:t>
        <a:bodyPr/>
        <a:lstStyle/>
        <a:p>
          <a:endParaRPr lang="en-US"/>
        </a:p>
      </dgm:t>
    </dgm:pt>
    <dgm:pt modelId="{39C114E7-CDFA-4552-A73D-410C07FCD12A}">
      <dgm:prSet/>
      <dgm:spPr/>
      <dgm:t>
        <a:bodyPr/>
        <a:lstStyle/>
        <a:p>
          <a:r>
            <a:rPr lang="en-US" dirty="0"/>
            <a:t>Census: 71</a:t>
          </a:r>
        </a:p>
      </dgm:t>
    </dgm:pt>
    <dgm:pt modelId="{5A45E7AA-0A2E-4048-ACF6-BC64C8C7F9F9}" type="parTrans" cxnId="{5F19C792-7DB5-4B2D-A2FC-9D02E9E574BD}">
      <dgm:prSet/>
      <dgm:spPr/>
      <dgm:t>
        <a:bodyPr/>
        <a:lstStyle/>
        <a:p>
          <a:endParaRPr lang="en-US"/>
        </a:p>
      </dgm:t>
    </dgm:pt>
    <dgm:pt modelId="{5308DACD-EB36-4DAF-9F7C-56E9A0EFA969}" type="sibTrans" cxnId="{5F19C792-7DB5-4B2D-A2FC-9D02E9E574BD}">
      <dgm:prSet/>
      <dgm:spPr/>
      <dgm:t>
        <a:bodyPr/>
        <a:lstStyle/>
        <a:p>
          <a:endParaRPr lang="en-US"/>
        </a:p>
      </dgm:t>
    </dgm:pt>
    <dgm:pt modelId="{A96B90B9-DD5C-4E07-BC0E-D4A31D4DDDF3}">
      <dgm:prSet/>
      <dgm:spPr/>
      <dgm:t>
        <a:bodyPr/>
        <a:lstStyle/>
        <a:p>
          <a:r>
            <a:rPr lang="en-US" dirty="0"/>
            <a:t>Expected Infections: 2.01</a:t>
          </a:r>
        </a:p>
      </dgm:t>
    </dgm:pt>
    <dgm:pt modelId="{B9052769-E372-47BD-A076-8289DB4CBE25}" type="parTrans" cxnId="{4A9D9A75-5286-4678-8218-465011AD149A}">
      <dgm:prSet/>
      <dgm:spPr/>
      <dgm:t>
        <a:bodyPr/>
        <a:lstStyle/>
        <a:p>
          <a:endParaRPr lang="en-US"/>
        </a:p>
      </dgm:t>
    </dgm:pt>
    <dgm:pt modelId="{AD707AC0-D217-47F6-B3F5-670F1C549280}" type="sibTrans" cxnId="{4A9D9A75-5286-4678-8218-465011AD149A}">
      <dgm:prSet/>
      <dgm:spPr/>
      <dgm:t>
        <a:bodyPr/>
        <a:lstStyle/>
        <a:p>
          <a:endParaRPr lang="en-US"/>
        </a:p>
      </dgm:t>
    </dgm:pt>
    <dgm:pt modelId="{07D96055-69CE-4A61-B10D-705DF950EDD4}">
      <dgm:prSet/>
      <dgm:spPr/>
      <dgm:t>
        <a:bodyPr/>
        <a:lstStyle/>
        <a:p>
          <a:r>
            <a:rPr lang="en-US"/>
            <a:t>Observed Infections: 2</a:t>
          </a:r>
        </a:p>
      </dgm:t>
    </dgm:pt>
    <dgm:pt modelId="{32CA3B33-7B41-4DE0-A56F-B84B9D2DC59D}" type="parTrans" cxnId="{73637178-A5B2-492C-85E8-ABCA8F7A4626}">
      <dgm:prSet/>
      <dgm:spPr/>
      <dgm:t>
        <a:bodyPr/>
        <a:lstStyle/>
        <a:p>
          <a:endParaRPr lang="en-US"/>
        </a:p>
      </dgm:t>
    </dgm:pt>
    <dgm:pt modelId="{838E3959-6B54-4141-957A-6466997151E3}" type="sibTrans" cxnId="{73637178-A5B2-492C-85E8-ABCA8F7A4626}">
      <dgm:prSet/>
      <dgm:spPr/>
      <dgm:t>
        <a:bodyPr/>
        <a:lstStyle/>
        <a:p>
          <a:endParaRPr lang="en-US"/>
        </a:p>
      </dgm:t>
    </dgm:pt>
    <dgm:pt modelId="{70C5DDA9-8357-418D-BAB5-317F006AC805}">
      <dgm:prSet/>
      <dgm:spPr/>
      <dgm:t>
        <a:bodyPr/>
        <a:lstStyle/>
        <a:p>
          <a:r>
            <a:rPr lang="en-US" dirty="0"/>
            <a:t>Census: 263</a:t>
          </a:r>
        </a:p>
      </dgm:t>
    </dgm:pt>
    <dgm:pt modelId="{929C8750-AC63-4994-82DB-7BDD158F523B}" type="parTrans" cxnId="{33D9D7F1-C235-4243-8E90-2B555B9293AD}">
      <dgm:prSet/>
      <dgm:spPr/>
      <dgm:t>
        <a:bodyPr/>
        <a:lstStyle/>
        <a:p>
          <a:endParaRPr lang="en-US"/>
        </a:p>
      </dgm:t>
    </dgm:pt>
    <dgm:pt modelId="{23D29F3F-918B-4AAF-A2B3-D4ECBA387C2F}" type="sibTrans" cxnId="{33D9D7F1-C235-4243-8E90-2B555B9293AD}">
      <dgm:prSet/>
      <dgm:spPr/>
      <dgm:t>
        <a:bodyPr/>
        <a:lstStyle/>
        <a:p>
          <a:endParaRPr lang="en-US"/>
        </a:p>
      </dgm:t>
    </dgm:pt>
    <dgm:pt modelId="{DCBAFE46-A7E0-4EEF-A51E-70B73CD2BCA4}">
      <dgm:prSet/>
      <dgm:spPr/>
      <dgm:t>
        <a:bodyPr/>
        <a:lstStyle/>
        <a:p>
          <a:r>
            <a:rPr lang="en-US" dirty="0"/>
            <a:t>Expected Infections: 10.02</a:t>
          </a:r>
        </a:p>
      </dgm:t>
    </dgm:pt>
    <dgm:pt modelId="{7ED4600B-03F7-4072-8CF3-036BDE116F05}" type="parTrans" cxnId="{340931DC-A8D8-48D1-9CAC-264DCFF99C4B}">
      <dgm:prSet/>
      <dgm:spPr/>
      <dgm:t>
        <a:bodyPr/>
        <a:lstStyle/>
        <a:p>
          <a:endParaRPr lang="en-US"/>
        </a:p>
      </dgm:t>
    </dgm:pt>
    <dgm:pt modelId="{87057683-7550-4AD6-BD68-949881D80534}" type="sibTrans" cxnId="{340931DC-A8D8-48D1-9CAC-264DCFF99C4B}">
      <dgm:prSet/>
      <dgm:spPr/>
      <dgm:t>
        <a:bodyPr/>
        <a:lstStyle/>
        <a:p>
          <a:endParaRPr lang="en-US"/>
        </a:p>
      </dgm:t>
    </dgm:pt>
    <dgm:pt modelId="{101B1A5C-2D65-4B37-9863-BF0BD5C1A7E0}">
      <dgm:prSet/>
      <dgm:spPr/>
      <dgm:t>
        <a:bodyPr/>
        <a:lstStyle/>
        <a:p>
          <a:r>
            <a:rPr lang="en-US"/>
            <a:t>Observed Infections: 8</a:t>
          </a:r>
        </a:p>
      </dgm:t>
    </dgm:pt>
    <dgm:pt modelId="{9B50BA0E-49D5-4B0D-83B7-6494F156F26E}" type="parTrans" cxnId="{4CC736F0-90FA-4C92-A01B-F9D02065C9A8}">
      <dgm:prSet/>
      <dgm:spPr/>
      <dgm:t>
        <a:bodyPr/>
        <a:lstStyle/>
        <a:p>
          <a:endParaRPr lang="en-US"/>
        </a:p>
      </dgm:t>
    </dgm:pt>
    <dgm:pt modelId="{9FC840C2-AEFF-42FE-ACB2-CA386CDC2706}" type="sibTrans" cxnId="{4CC736F0-90FA-4C92-A01B-F9D02065C9A8}">
      <dgm:prSet/>
      <dgm:spPr/>
      <dgm:t>
        <a:bodyPr/>
        <a:lstStyle/>
        <a:p>
          <a:endParaRPr lang="en-US"/>
        </a:p>
      </dgm:t>
    </dgm:pt>
    <dgm:pt modelId="{6452D414-516A-411B-B01A-66E17CD29A4A}" type="pres">
      <dgm:prSet presAssocID="{6D3FD91B-6455-458A-B3BD-72D2889140DB}" presName="diagram" presStyleCnt="0">
        <dgm:presLayoutVars>
          <dgm:dir/>
          <dgm:animLvl val="lvl"/>
          <dgm:resizeHandles val="exact"/>
        </dgm:presLayoutVars>
      </dgm:prSet>
      <dgm:spPr/>
    </dgm:pt>
    <dgm:pt modelId="{59CC93AF-F39B-405C-B7D4-A5068DDF4DB8}" type="pres">
      <dgm:prSet presAssocID="{A77EA6D0-425A-4566-9F03-FB7E54C23886}" presName="compNode" presStyleCnt="0"/>
      <dgm:spPr/>
    </dgm:pt>
    <dgm:pt modelId="{A77384BC-395A-4A49-AB1A-E4BF80B085B1}" type="pres">
      <dgm:prSet presAssocID="{A77EA6D0-425A-4566-9F03-FB7E54C23886}" presName="childRect" presStyleLbl="bgAcc1" presStyleIdx="0" presStyleCnt="4">
        <dgm:presLayoutVars>
          <dgm:bulletEnabled val="1"/>
        </dgm:presLayoutVars>
      </dgm:prSet>
      <dgm:spPr/>
    </dgm:pt>
    <dgm:pt modelId="{6E4C08AC-3603-4384-8B9F-C7F8B1653E1D}" type="pres">
      <dgm:prSet presAssocID="{A77EA6D0-425A-4566-9F03-FB7E54C23886}" presName="parentText" presStyleLbl="node1" presStyleIdx="0" presStyleCnt="0">
        <dgm:presLayoutVars>
          <dgm:chMax val="0"/>
          <dgm:bulletEnabled val="1"/>
        </dgm:presLayoutVars>
      </dgm:prSet>
      <dgm:spPr/>
    </dgm:pt>
    <dgm:pt modelId="{542FA148-E352-4991-9C56-652F8C06178E}" type="pres">
      <dgm:prSet presAssocID="{A77EA6D0-425A-4566-9F03-FB7E54C23886}" presName="parentRect" presStyleLbl="alignNode1" presStyleIdx="0" presStyleCnt="4"/>
      <dgm:spPr/>
    </dgm:pt>
    <dgm:pt modelId="{3C41F741-B43F-4509-9500-B28CCCE9D157}" type="pres">
      <dgm:prSet presAssocID="{A77EA6D0-425A-4566-9F03-FB7E54C23886}" presName="adorn" presStyleLbl="fgAccFollow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adge 1 with solid fill"/>
        </a:ext>
      </dgm:extLst>
    </dgm:pt>
    <dgm:pt modelId="{7294EF1C-26A1-4527-AE92-FBE472B34FAD}" type="pres">
      <dgm:prSet presAssocID="{C9CC983B-C6D1-4BED-B249-1A17EEEC9C28}" presName="sibTrans" presStyleLbl="sibTrans2D1" presStyleIdx="0" presStyleCnt="0"/>
      <dgm:spPr/>
    </dgm:pt>
    <dgm:pt modelId="{4A386FAC-7F80-42EC-9099-1F45748E7590}" type="pres">
      <dgm:prSet presAssocID="{B764A491-A103-4E8E-9408-069713CFAC4B}" presName="compNode" presStyleCnt="0"/>
      <dgm:spPr/>
    </dgm:pt>
    <dgm:pt modelId="{402C1EB1-C1FE-4028-A465-22703586312F}" type="pres">
      <dgm:prSet presAssocID="{B764A491-A103-4E8E-9408-069713CFAC4B}" presName="childRect" presStyleLbl="bgAcc1" presStyleIdx="1" presStyleCnt="4">
        <dgm:presLayoutVars>
          <dgm:bulletEnabled val="1"/>
        </dgm:presLayoutVars>
      </dgm:prSet>
      <dgm:spPr/>
    </dgm:pt>
    <dgm:pt modelId="{9597E587-12ED-4E26-B521-F2C09C9378CC}" type="pres">
      <dgm:prSet presAssocID="{B764A491-A103-4E8E-9408-069713CFAC4B}" presName="parentText" presStyleLbl="node1" presStyleIdx="0" presStyleCnt="0">
        <dgm:presLayoutVars>
          <dgm:chMax val="0"/>
          <dgm:bulletEnabled val="1"/>
        </dgm:presLayoutVars>
      </dgm:prSet>
      <dgm:spPr/>
    </dgm:pt>
    <dgm:pt modelId="{C13745F9-6AFD-46D7-80F8-6B8C14A6562B}" type="pres">
      <dgm:prSet presAssocID="{B764A491-A103-4E8E-9408-069713CFAC4B}" presName="parentRect" presStyleLbl="alignNode1" presStyleIdx="1" presStyleCnt="4"/>
      <dgm:spPr/>
    </dgm:pt>
    <dgm:pt modelId="{CB592691-56D2-4374-B8EB-F87762545092}" type="pres">
      <dgm:prSet presAssocID="{B764A491-A103-4E8E-9408-069713CFAC4B}" presName="adorn" presStyleLbl="fgAccFollow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Badge with solid fill"/>
        </a:ext>
      </dgm:extLst>
    </dgm:pt>
    <dgm:pt modelId="{788EAF46-1E4B-422B-BAD4-ACC612C42586}" type="pres">
      <dgm:prSet presAssocID="{A406E4BC-6C01-4729-9F9C-A8E5ED6A3BF2}" presName="sibTrans" presStyleLbl="sibTrans2D1" presStyleIdx="0" presStyleCnt="0"/>
      <dgm:spPr/>
    </dgm:pt>
    <dgm:pt modelId="{3EF246BE-EA04-4125-89F5-37C15D979F94}" type="pres">
      <dgm:prSet presAssocID="{A0A0CE08-5553-47A5-A582-524F1DB40EFF}" presName="compNode" presStyleCnt="0"/>
      <dgm:spPr/>
    </dgm:pt>
    <dgm:pt modelId="{BCD70571-AF8F-43F8-A4A3-76F7094260B3}" type="pres">
      <dgm:prSet presAssocID="{A0A0CE08-5553-47A5-A582-524F1DB40EFF}" presName="childRect" presStyleLbl="bgAcc1" presStyleIdx="2" presStyleCnt="4">
        <dgm:presLayoutVars>
          <dgm:bulletEnabled val="1"/>
        </dgm:presLayoutVars>
      </dgm:prSet>
      <dgm:spPr/>
    </dgm:pt>
    <dgm:pt modelId="{20882F15-C377-4B82-AA08-A8B6EFD8B780}" type="pres">
      <dgm:prSet presAssocID="{A0A0CE08-5553-47A5-A582-524F1DB40EFF}" presName="parentText" presStyleLbl="node1" presStyleIdx="0" presStyleCnt="0">
        <dgm:presLayoutVars>
          <dgm:chMax val="0"/>
          <dgm:bulletEnabled val="1"/>
        </dgm:presLayoutVars>
      </dgm:prSet>
      <dgm:spPr/>
    </dgm:pt>
    <dgm:pt modelId="{BB2DA0A5-CF59-49C1-9EA5-534C290A9455}" type="pres">
      <dgm:prSet presAssocID="{A0A0CE08-5553-47A5-A582-524F1DB40EFF}" presName="parentRect" presStyleLbl="alignNode1" presStyleIdx="2" presStyleCnt="4"/>
      <dgm:spPr/>
    </dgm:pt>
    <dgm:pt modelId="{E2DAA0B4-1D57-4934-81D7-0A42432930DF}" type="pres">
      <dgm:prSet presAssocID="{A0A0CE08-5553-47A5-A582-524F1DB40EFF}" presName="adorn" presStyleLbl="fgAccFollow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Badge 3 with solid fill"/>
        </a:ext>
      </dgm:extLst>
    </dgm:pt>
    <dgm:pt modelId="{9BA28A32-2B29-4061-9709-9DDCEF750D08}" type="pres">
      <dgm:prSet presAssocID="{3093EE66-6DF6-4435-8A11-FBEBB1FF2F5E}" presName="sibTrans" presStyleLbl="sibTrans2D1" presStyleIdx="0" presStyleCnt="0"/>
      <dgm:spPr/>
    </dgm:pt>
    <dgm:pt modelId="{ABC6DC7F-163A-4A46-81EB-B6AD9DD50520}" type="pres">
      <dgm:prSet presAssocID="{28576C26-DE21-406F-8F4F-2B0A57EEFC99}" presName="compNode" presStyleCnt="0"/>
      <dgm:spPr/>
    </dgm:pt>
    <dgm:pt modelId="{331275DD-1EDC-4B15-8865-2ED263866862}" type="pres">
      <dgm:prSet presAssocID="{28576C26-DE21-406F-8F4F-2B0A57EEFC99}" presName="childRect" presStyleLbl="bgAcc1" presStyleIdx="3" presStyleCnt="4">
        <dgm:presLayoutVars>
          <dgm:bulletEnabled val="1"/>
        </dgm:presLayoutVars>
      </dgm:prSet>
      <dgm:spPr/>
    </dgm:pt>
    <dgm:pt modelId="{4ADC8C01-A507-4D0C-AF96-681E9063DC54}" type="pres">
      <dgm:prSet presAssocID="{28576C26-DE21-406F-8F4F-2B0A57EEFC99}" presName="parentText" presStyleLbl="node1" presStyleIdx="0" presStyleCnt="0">
        <dgm:presLayoutVars>
          <dgm:chMax val="0"/>
          <dgm:bulletEnabled val="1"/>
        </dgm:presLayoutVars>
      </dgm:prSet>
      <dgm:spPr/>
    </dgm:pt>
    <dgm:pt modelId="{94CA81C1-C126-4FBF-8609-C65B27B29886}" type="pres">
      <dgm:prSet presAssocID="{28576C26-DE21-406F-8F4F-2B0A57EEFC99}" presName="parentRect" presStyleLbl="alignNode1" presStyleIdx="3" presStyleCnt="4"/>
      <dgm:spPr/>
    </dgm:pt>
    <dgm:pt modelId="{1C52F57F-691E-4CBD-8CA2-709A37058215}" type="pres">
      <dgm:prSet presAssocID="{28576C26-DE21-406F-8F4F-2B0A57EEFC99}" presName="adorn" presStyleLbl="fgAccFollow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Badge 4 with solid fill"/>
        </a:ext>
      </dgm:extLst>
    </dgm:pt>
  </dgm:ptLst>
  <dgm:cxnLst>
    <dgm:cxn modelId="{78EA9006-6EB8-41E9-B007-E87DF003D6F9}" type="presOf" srcId="{92E9EA5C-DCA9-4AD1-BF39-C6B69DD01B45}" destId="{A77384BC-395A-4A49-AB1A-E4BF80B085B1}" srcOrd="0" destOrd="2" presId="urn:microsoft.com/office/officeart/2005/8/layout/bList2"/>
    <dgm:cxn modelId="{512F9B09-2A84-4709-AA48-199E1A44F8E4}" type="presOf" srcId="{F52CAD6E-EC97-4187-A5AC-260C5B088FDA}" destId="{402C1EB1-C1FE-4028-A465-22703586312F}" srcOrd="0" destOrd="1" presId="urn:microsoft.com/office/officeart/2005/8/layout/bList2"/>
    <dgm:cxn modelId="{5ACB840B-D273-4AF3-8145-4E572C251245}" srcId="{6D3FD91B-6455-458A-B3BD-72D2889140DB}" destId="{A77EA6D0-425A-4566-9F03-FB7E54C23886}" srcOrd="0" destOrd="0" parTransId="{7390E648-2242-435D-B1B6-8D539A4BCAEA}" sibTransId="{C9CC983B-C6D1-4BED-B249-1A17EEEC9C28}"/>
    <dgm:cxn modelId="{61934D0C-E99E-487C-9D2B-B73C0AF1EBE9}" type="presOf" srcId="{A96B90B9-DD5C-4E07-BC0E-D4A31D4DDDF3}" destId="{BCD70571-AF8F-43F8-A4A3-76F7094260B3}" srcOrd="0" destOrd="1" presId="urn:microsoft.com/office/officeart/2005/8/layout/bList2"/>
    <dgm:cxn modelId="{70C3700F-10BE-40BE-88A8-446DEE13F6ED}" type="presOf" srcId="{C9CC983B-C6D1-4BED-B249-1A17EEEC9C28}" destId="{7294EF1C-26A1-4527-AE92-FBE472B34FAD}" srcOrd="0" destOrd="0" presId="urn:microsoft.com/office/officeart/2005/8/layout/bList2"/>
    <dgm:cxn modelId="{127FAD1A-C57F-4595-B45D-8081613CF8DF}" type="presOf" srcId="{A77EA6D0-425A-4566-9F03-FB7E54C23886}" destId="{6E4C08AC-3603-4384-8B9F-C7F8B1653E1D}" srcOrd="0" destOrd="0" presId="urn:microsoft.com/office/officeart/2005/8/layout/bList2"/>
    <dgm:cxn modelId="{E2BAE627-1C1A-4827-B2AF-4F8831F82322}" srcId="{6D3FD91B-6455-458A-B3BD-72D2889140DB}" destId="{A0A0CE08-5553-47A5-A582-524F1DB40EFF}" srcOrd="2" destOrd="0" parTransId="{0C84B74D-FABB-48F0-9F35-6FCC5A95E8A3}" sibTransId="{3093EE66-6DF6-4435-8A11-FBEBB1FF2F5E}"/>
    <dgm:cxn modelId="{9DEFA938-5BE0-4AD4-9CE8-50E7EE5587C1}" type="presOf" srcId="{3093EE66-6DF6-4435-8A11-FBEBB1FF2F5E}" destId="{9BA28A32-2B29-4061-9709-9DDCEF750D08}" srcOrd="0" destOrd="0" presId="urn:microsoft.com/office/officeart/2005/8/layout/bList2"/>
    <dgm:cxn modelId="{D67FE13D-2C48-447F-B413-3F715A324EDE}" srcId="{B764A491-A103-4E8E-9408-069713CFAC4B}" destId="{F52CAD6E-EC97-4187-A5AC-260C5B088FDA}" srcOrd="1" destOrd="0" parTransId="{CB85CDD9-3562-4CFE-8ADB-47FB8AA45FE2}" sibTransId="{2A1BC1A1-0DAE-4F0A-870C-6CA2E3EB63B3}"/>
    <dgm:cxn modelId="{1208F55E-A92C-41D1-8CE1-B629DABE1E9F}" type="presOf" srcId="{101B1A5C-2D65-4B37-9863-BF0BD5C1A7E0}" destId="{331275DD-1EDC-4B15-8865-2ED263866862}" srcOrd="0" destOrd="2" presId="urn:microsoft.com/office/officeart/2005/8/layout/bList2"/>
    <dgm:cxn modelId="{A9CF8744-A4AB-4BCB-B548-305D80236E79}" type="presOf" srcId="{BE41CB9D-ABBE-4BB4-8639-9118D2C447D7}" destId="{402C1EB1-C1FE-4028-A465-22703586312F}" srcOrd="0" destOrd="2" presId="urn:microsoft.com/office/officeart/2005/8/layout/bList2"/>
    <dgm:cxn modelId="{09E36247-7D60-4D7A-9B21-04EEEA2156BD}" type="presOf" srcId="{07D96055-69CE-4A61-B10D-705DF950EDD4}" destId="{BCD70571-AF8F-43F8-A4A3-76F7094260B3}" srcOrd="0" destOrd="2" presId="urn:microsoft.com/office/officeart/2005/8/layout/bList2"/>
    <dgm:cxn modelId="{19C95567-4FD6-41F4-AE3A-BC5304ECBF45}" type="presOf" srcId="{A77EA6D0-425A-4566-9F03-FB7E54C23886}" destId="{542FA148-E352-4991-9C56-652F8C06178E}" srcOrd="1" destOrd="0" presId="urn:microsoft.com/office/officeart/2005/8/layout/bList2"/>
    <dgm:cxn modelId="{C763844D-A13A-4878-A399-DC91FD67116B}" srcId="{A77EA6D0-425A-4566-9F03-FB7E54C23886}" destId="{C76F75E1-A594-480D-8DE0-F18E977A1BC1}" srcOrd="1" destOrd="0" parTransId="{A8FAEAAE-0F63-465C-8BA4-84879173C78B}" sibTransId="{6E62BCC9-4B63-4130-B6CE-D9FBD97F17BB}"/>
    <dgm:cxn modelId="{7E4AD073-5517-4AAD-A85F-3AC1D5683C54}" type="presOf" srcId="{28576C26-DE21-406F-8F4F-2B0A57EEFC99}" destId="{94CA81C1-C126-4FBF-8609-C65B27B29886}" srcOrd="1" destOrd="0" presId="urn:microsoft.com/office/officeart/2005/8/layout/bList2"/>
    <dgm:cxn modelId="{4A9D9A75-5286-4678-8218-465011AD149A}" srcId="{A0A0CE08-5553-47A5-A582-524F1DB40EFF}" destId="{A96B90B9-DD5C-4E07-BC0E-D4A31D4DDDF3}" srcOrd="1" destOrd="0" parTransId="{B9052769-E372-47BD-A076-8289DB4CBE25}" sibTransId="{AD707AC0-D217-47F6-B3F5-670F1C549280}"/>
    <dgm:cxn modelId="{73637178-A5B2-492C-85E8-ABCA8F7A4626}" srcId="{A0A0CE08-5553-47A5-A582-524F1DB40EFF}" destId="{07D96055-69CE-4A61-B10D-705DF950EDD4}" srcOrd="2" destOrd="0" parTransId="{32CA3B33-7B41-4DE0-A56F-B84B9D2DC59D}" sibTransId="{838E3959-6B54-4141-957A-6466997151E3}"/>
    <dgm:cxn modelId="{4CE4647D-DF48-4096-A0AF-7BD65D8EAAD9}" srcId="{6D3FD91B-6455-458A-B3BD-72D2889140DB}" destId="{28576C26-DE21-406F-8F4F-2B0A57EEFC99}" srcOrd="3" destOrd="0" parTransId="{EE679555-1092-40FB-AFDA-395DDB946A62}" sibTransId="{41CD46AB-71DB-4A5D-85FF-24D5C09FFCB8}"/>
    <dgm:cxn modelId="{D94FF67E-C57E-461F-801F-D74AD6F0C4FB}" type="presOf" srcId="{EA7627C7-7180-4A5D-8FC1-5EB453B4161A}" destId="{A77384BC-395A-4A49-AB1A-E4BF80B085B1}" srcOrd="0" destOrd="0" presId="urn:microsoft.com/office/officeart/2005/8/layout/bList2"/>
    <dgm:cxn modelId="{3047BC86-90DB-4227-BA71-7ACBFB080B64}" type="presOf" srcId="{39C114E7-CDFA-4552-A73D-410C07FCD12A}" destId="{BCD70571-AF8F-43F8-A4A3-76F7094260B3}" srcOrd="0" destOrd="0" presId="urn:microsoft.com/office/officeart/2005/8/layout/bList2"/>
    <dgm:cxn modelId="{E9784C8C-8CCA-4130-9D59-5910C1F3E0BF}" type="presOf" srcId="{6D3FD91B-6455-458A-B3BD-72D2889140DB}" destId="{6452D414-516A-411B-B01A-66E17CD29A4A}" srcOrd="0" destOrd="0" presId="urn:microsoft.com/office/officeart/2005/8/layout/bList2"/>
    <dgm:cxn modelId="{5F19C792-7DB5-4B2D-A2FC-9D02E9E574BD}" srcId="{A0A0CE08-5553-47A5-A582-524F1DB40EFF}" destId="{39C114E7-CDFA-4552-A73D-410C07FCD12A}" srcOrd="0" destOrd="0" parTransId="{5A45E7AA-0A2E-4048-ACF6-BC64C8C7F9F9}" sibTransId="{5308DACD-EB36-4DAF-9F7C-56E9A0EFA969}"/>
    <dgm:cxn modelId="{1DAE9993-EB9B-496A-B97D-2E75ABC2BE5C}" type="presOf" srcId="{B764A491-A103-4E8E-9408-069713CFAC4B}" destId="{C13745F9-6AFD-46D7-80F8-6B8C14A6562B}" srcOrd="1" destOrd="0" presId="urn:microsoft.com/office/officeart/2005/8/layout/bList2"/>
    <dgm:cxn modelId="{133BE69D-0BBA-4E26-89C7-1493FA849934}" type="presOf" srcId="{C76F75E1-A594-480D-8DE0-F18E977A1BC1}" destId="{A77384BC-395A-4A49-AB1A-E4BF80B085B1}" srcOrd="0" destOrd="1" presId="urn:microsoft.com/office/officeart/2005/8/layout/bList2"/>
    <dgm:cxn modelId="{8C9151A4-181B-4E8C-8056-1555F240DF01}" type="presOf" srcId="{70C5DDA9-8357-418D-BAB5-317F006AC805}" destId="{331275DD-1EDC-4B15-8865-2ED263866862}" srcOrd="0" destOrd="0" presId="urn:microsoft.com/office/officeart/2005/8/layout/bList2"/>
    <dgm:cxn modelId="{DF90C6A5-E5FC-49F0-86E2-632522A09B39}" type="presOf" srcId="{28576C26-DE21-406F-8F4F-2B0A57EEFC99}" destId="{4ADC8C01-A507-4D0C-AF96-681E9063DC54}" srcOrd="0" destOrd="0" presId="urn:microsoft.com/office/officeart/2005/8/layout/bList2"/>
    <dgm:cxn modelId="{016AA7A8-5851-4521-93A1-FD34F16DD901}" srcId="{B764A491-A103-4E8E-9408-069713CFAC4B}" destId="{BE41CB9D-ABBE-4BB4-8639-9118D2C447D7}" srcOrd="2" destOrd="0" parTransId="{61478ADC-F3B7-44D1-B522-76BDE0064BA9}" sibTransId="{E7C838F7-93E8-4365-9EE0-F94E5695A6E0}"/>
    <dgm:cxn modelId="{73B045B1-71C4-46B8-9B07-431D8120CC9F}" type="presOf" srcId="{B764A491-A103-4E8E-9408-069713CFAC4B}" destId="{9597E587-12ED-4E26-B521-F2C09C9378CC}" srcOrd="0" destOrd="0" presId="urn:microsoft.com/office/officeart/2005/8/layout/bList2"/>
    <dgm:cxn modelId="{9EC085B3-C155-46B7-BD94-67700AD70F06}" type="presOf" srcId="{38F198D8-7E16-409C-8970-A1371B1B0C23}" destId="{402C1EB1-C1FE-4028-A465-22703586312F}" srcOrd="0" destOrd="0" presId="urn:microsoft.com/office/officeart/2005/8/layout/bList2"/>
    <dgm:cxn modelId="{CB2694BD-D40D-49D9-A90A-92B4E09C121A}" type="presOf" srcId="{A406E4BC-6C01-4729-9F9C-A8E5ED6A3BF2}" destId="{788EAF46-1E4B-422B-BAD4-ACC612C42586}" srcOrd="0" destOrd="0" presId="urn:microsoft.com/office/officeart/2005/8/layout/bList2"/>
    <dgm:cxn modelId="{C391C5CB-D625-4BA4-9906-952391DBD2E0}" type="presOf" srcId="{DCBAFE46-A7E0-4EEF-A51E-70B73CD2BCA4}" destId="{331275DD-1EDC-4B15-8865-2ED263866862}" srcOrd="0" destOrd="1" presId="urn:microsoft.com/office/officeart/2005/8/layout/bList2"/>
    <dgm:cxn modelId="{769E58CC-BC8D-4233-ABB0-8A0696530057}" srcId="{A77EA6D0-425A-4566-9F03-FB7E54C23886}" destId="{92E9EA5C-DCA9-4AD1-BF39-C6B69DD01B45}" srcOrd="2" destOrd="0" parTransId="{2A75EC72-D313-4F0C-8F9D-F0AA0F796A15}" sibTransId="{E449EEFD-7B74-40B8-AED7-FBDE60087325}"/>
    <dgm:cxn modelId="{0FCD69CF-36DE-41D5-B686-53D1988CA4E1}" type="presOf" srcId="{A0A0CE08-5553-47A5-A582-524F1DB40EFF}" destId="{20882F15-C377-4B82-AA08-A8B6EFD8B780}" srcOrd="0" destOrd="0" presId="urn:microsoft.com/office/officeart/2005/8/layout/bList2"/>
    <dgm:cxn modelId="{194334D4-D042-4BBD-89F8-87EBF2360A20}" type="presOf" srcId="{A0A0CE08-5553-47A5-A582-524F1DB40EFF}" destId="{BB2DA0A5-CF59-49C1-9EA5-534C290A9455}" srcOrd="1" destOrd="0" presId="urn:microsoft.com/office/officeart/2005/8/layout/bList2"/>
    <dgm:cxn modelId="{0F68D3D9-B057-4143-8610-C2FD97086191}" srcId="{A77EA6D0-425A-4566-9F03-FB7E54C23886}" destId="{EA7627C7-7180-4A5D-8FC1-5EB453B4161A}" srcOrd="0" destOrd="0" parTransId="{95CC16D2-AB23-4DCB-BC9E-5B3F3ED51807}" sibTransId="{08BF0FCF-8974-4D79-A22A-9C5BAAE8DEDF}"/>
    <dgm:cxn modelId="{340931DC-A8D8-48D1-9CAC-264DCFF99C4B}" srcId="{28576C26-DE21-406F-8F4F-2B0A57EEFC99}" destId="{DCBAFE46-A7E0-4EEF-A51E-70B73CD2BCA4}" srcOrd="1" destOrd="0" parTransId="{7ED4600B-03F7-4072-8CF3-036BDE116F05}" sibTransId="{87057683-7550-4AD6-BD68-949881D80534}"/>
    <dgm:cxn modelId="{E302B0EC-1D4B-41EA-AB6A-BE030B168AD5}" srcId="{6D3FD91B-6455-458A-B3BD-72D2889140DB}" destId="{B764A491-A103-4E8E-9408-069713CFAC4B}" srcOrd="1" destOrd="0" parTransId="{CD49A54D-31E8-4C13-8ECD-4DD763160C07}" sibTransId="{A406E4BC-6C01-4729-9F9C-A8E5ED6A3BF2}"/>
    <dgm:cxn modelId="{4CC736F0-90FA-4C92-A01B-F9D02065C9A8}" srcId="{28576C26-DE21-406F-8F4F-2B0A57EEFC99}" destId="{101B1A5C-2D65-4B37-9863-BF0BD5C1A7E0}" srcOrd="2" destOrd="0" parTransId="{9B50BA0E-49D5-4B0D-83B7-6494F156F26E}" sibTransId="{9FC840C2-AEFF-42FE-ACB2-CA386CDC2706}"/>
    <dgm:cxn modelId="{33D9D7F1-C235-4243-8E90-2B555B9293AD}" srcId="{28576C26-DE21-406F-8F4F-2B0A57EEFC99}" destId="{70C5DDA9-8357-418D-BAB5-317F006AC805}" srcOrd="0" destOrd="0" parTransId="{929C8750-AC63-4994-82DB-7BDD158F523B}" sibTransId="{23D29F3F-918B-4AAF-A2B3-D4ECBA387C2F}"/>
    <dgm:cxn modelId="{6DA2F9FD-C442-41D2-B6FB-517889AE31D9}" srcId="{B764A491-A103-4E8E-9408-069713CFAC4B}" destId="{38F198D8-7E16-409C-8970-A1371B1B0C23}" srcOrd="0" destOrd="0" parTransId="{5A6FB492-F063-434A-B094-3F0AF02CDCD9}" sibTransId="{60568F60-C25C-4212-864C-3197E8797C44}"/>
    <dgm:cxn modelId="{ACDD1E67-A72B-485F-A62E-6620896DFE2E}" type="presParOf" srcId="{6452D414-516A-411B-B01A-66E17CD29A4A}" destId="{59CC93AF-F39B-405C-B7D4-A5068DDF4DB8}" srcOrd="0" destOrd="0" presId="urn:microsoft.com/office/officeart/2005/8/layout/bList2"/>
    <dgm:cxn modelId="{884381A8-7DD3-46CF-99D5-73EE922E2244}" type="presParOf" srcId="{59CC93AF-F39B-405C-B7D4-A5068DDF4DB8}" destId="{A77384BC-395A-4A49-AB1A-E4BF80B085B1}" srcOrd="0" destOrd="0" presId="urn:microsoft.com/office/officeart/2005/8/layout/bList2"/>
    <dgm:cxn modelId="{01086036-F643-4966-9B42-35B2EF9873E9}" type="presParOf" srcId="{59CC93AF-F39B-405C-B7D4-A5068DDF4DB8}" destId="{6E4C08AC-3603-4384-8B9F-C7F8B1653E1D}" srcOrd="1" destOrd="0" presId="urn:microsoft.com/office/officeart/2005/8/layout/bList2"/>
    <dgm:cxn modelId="{1450C2DC-A307-46EB-A2DA-DB05CDF5219D}" type="presParOf" srcId="{59CC93AF-F39B-405C-B7D4-A5068DDF4DB8}" destId="{542FA148-E352-4991-9C56-652F8C06178E}" srcOrd="2" destOrd="0" presId="urn:microsoft.com/office/officeart/2005/8/layout/bList2"/>
    <dgm:cxn modelId="{12642FC1-7DCE-476B-AEAE-0A6930F2A786}" type="presParOf" srcId="{59CC93AF-F39B-405C-B7D4-A5068DDF4DB8}" destId="{3C41F741-B43F-4509-9500-B28CCCE9D157}" srcOrd="3" destOrd="0" presId="urn:microsoft.com/office/officeart/2005/8/layout/bList2"/>
    <dgm:cxn modelId="{E18137B2-BAB0-42B9-96FA-71062DC060DC}" type="presParOf" srcId="{6452D414-516A-411B-B01A-66E17CD29A4A}" destId="{7294EF1C-26A1-4527-AE92-FBE472B34FAD}" srcOrd="1" destOrd="0" presId="urn:microsoft.com/office/officeart/2005/8/layout/bList2"/>
    <dgm:cxn modelId="{538935FC-8105-4BC1-BE16-BC1202B52E95}" type="presParOf" srcId="{6452D414-516A-411B-B01A-66E17CD29A4A}" destId="{4A386FAC-7F80-42EC-9099-1F45748E7590}" srcOrd="2" destOrd="0" presId="urn:microsoft.com/office/officeart/2005/8/layout/bList2"/>
    <dgm:cxn modelId="{85691257-A2E7-46D4-85D4-F6161B3C8381}" type="presParOf" srcId="{4A386FAC-7F80-42EC-9099-1F45748E7590}" destId="{402C1EB1-C1FE-4028-A465-22703586312F}" srcOrd="0" destOrd="0" presId="urn:microsoft.com/office/officeart/2005/8/layout/bList2"/>
    <dgm:cxn modelId="{FCF9DCAD-282C-4065-BDA9-1676AD88D162}" type="presParOf" srcId="{4A386FAC-7F80-42EC-9099-1F45748E7590}" destId="{9597E587-12ED-4E26-B521-F2C09C9378CC}" srcOrd="1" destOrd="0" presId="urn:microsoft.com/office/officeart/2005/8/layout/bList2"/>
    <dgm:cxn modelId="{882322DD-A143-4879-8502-4880956BD3BF}" type="presParOf" srcId="{4A386FAC-7F80-42EC-9099-1F45748E7590}" destId="{C13745F9-6AFD-46D7-80F8-6B8C14A6562B}" srcOrd="2" destOrd="0" presId="urn:microsoft.com/office/officeart/2005/8/layout/bList2"/>
    <dgm:cxn modelId="{07E9720E-E2F5-4CD8-A040-F7964BC02F5E}" type="presParOf" srcId="{4A386FAC-7F80-42EC-9099-1F45748E7590}" destId="{CB592691-56D2-4374-B8EB-F87762545092}" srcOrd="3" destOrd="0" presId="urn:microsoft.com/office/officeart/2005/8/layout/bList2"/>
    <dgm:cxn modelId="{1322100A-FDF6-4EBC-897B-EE4AC1C889F0}" type="presParOf" srcId="{6452D414-516A-411B-B01A-66E17CD29A4A}" destId="{788EAF46-1E4B-422B-BAD4-ACC612C42586}" srcOrd="3" destOrd="0" presId="urn:microsoft.com/office/officeart/2005/8/layout/bList2"/>
    <dgm:cxn modelId="{F83D6E2E-F6AD-4340-8A17-440DFB84F8F1}" type="presParOf" srcId="{6452D414-516A-411B-B01A-66E17CD29A4A}" destId="{3EF246BE-EA04-4125-89F5-37C15D979F94}" srcOrd="4" destOrd="0" presId="urn:microsoft.com/office/officeart/2005/8/layout/bList2"/>
    <dgm:cxn modelId="{70CEE812-6765-453E-8573-130677882BD9}" type="presParOf" srcId="{3EF246BE-EA04-4125-89F5-37C15D979F94}" destId="{BCD70571-AF8F-43F8-A4A3-76F7094260B3}" srcOrd="0" destOrd="0" presId="urn:microsoft.com/office/officeart/2005/8/layout/bList2"/>
    <dgm:cxn modelId="{3C65CE4B-1AB5-4443-A86D-16681497272D}" type="presParOf" srcId="{3EF246BE-EA04-4125-89F5-37C15D979F94}" destId="{20882F15-C377-4B82-AA08-A8B6EFD8B780}" srcOrd="1" destOrd="0" presId="urn:microsoft.com/office/officeart/2005/8/layout/bList2"/>
    <dgm:cxn modelId="{296F6A36-14E7-4143-881F-F1D7DF0398F7}" type="presParOf" srcId="{3EF246BE-EA04-4125-89F5-37C15D979F94}" destId="{BB2DA0A5-CF59-49C1-9EA5-534C290A9455}" srcOrd="2" destOrd="0" presId="urn:microsoft.com/office/officeart/2005/8/layout/bList2"/>
    <dgm:cxn modelId="{81CD1066-4F9F-42D4-B261-4233C1737B41}" type="presParOf" srcId="{3EF246BE-EA04-4125-89F5-37C15D979F94}" destId="{E2DAA0B4-1D57-4934-81D7-0A42432930DF}" srcOrd="3" destOrd="0" presId="urn:microsoft.com/office/officeart/2005/8/layout/bList2"/>
    <dgm:cxn modelId="{C9F6B7F5-E467-4568-8F63-D9F00C04D780}" type="presParOf" srcId="{6452D414-516A-411B-B01A-66E17CD29A4A}" destId="{9BA28A32-2B29-4061-9709-9DDCEF750D08}" srcOrd="5" destOrd="0" presId="urn:microsoft.com/office/officeart/2005/8/layout/bList2"/>
    <dgm:cxn modelId="{614BDD1B-3895-4085-A5AA-2432867EE0BF}" type="presParOf" srcId="{6452D414-516A-411B-B01A-66E17CD29A4A}" destId="{ABC6DC7F-163A-4A46-81EB-B6AD9DD50520}" srcOrd="6" destOrd="0" presId="urn:microsoft.com/office/officeart/2005/8/layout/bList2"/>
    <dgm:cxn modelId="{A35E39BF-9FCA-42CC-8BFB-D07AADCADC78}" type="presParOf" srcId="{ABC6DC7F-163A-4A46-81EB-B6AD9DD50520}" destId="{331275DD-1EDC-4B15-8865-2ED263866862}" srcOrd="0" destOrd="0" presId="urn:microsoft.com/office/officeart/2005/8/layout/bList2"/>
    <dgm:cxn modelId="{7126BE71-6BDC-4B1F-885E-EE6BC3B053AF}" type="presParOf" srcId="{ABC6DC7F-163A-4A46-81EB-B6AD9DD50520}" destId="{4ADC8C01-A507-4D0C-AF96-681E9063DC54}" srcOrd="1" destOrd="0" presId="urn:microsoft.com/office/officeart/2005/8/layout/bList2"/>
    <dgm:cxn modelId="{733057EE-CFC5-47CC-9D38-068FD469139B}" type="presParOf" srcId="{ABC6DC7F-163A-4A46-81EB-B6AD9DD50520}" destId="{94CA81C1-C126-4FBF-8609-C65B27B29886}" srcOrd="2" destOrd="0" presId="urn:microsoft.com/office/officeart/2005/8/layout/bList2"/>
    <dgm:cxn modelId="{9B444298-390D-4515-8EFC-BD7BB383D485}" type="presParOf" srcId="{ABC6DC7F-163A-4A46-81EB-B6AD9DD50520}" destId="{1C52F57F-691E-4CBD-8CA2-709A37058215}" srcOrd="3" destOrd="0" presId="urn:microsoft.com/office/officeart/2005/8/layout/b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E10BDA9-BBB5-4002-AA25-E986190858F3}"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n-US"/>
        </a:p>
      </dgm:t>
    </dgm:pt>
    <dgm:pt modelId="{2BDEB608-3B1E-489D-BFD2-4D1CED68F902}">
      <dgm:prSet/>
      <dgm:spPr/>
      <dgm:t>
        <a:bodyPr/>
        <a:lstStyle/>
        <a:p>
          <a:r>
            <a:rPr lang="en-US"/>
            <a:t>Notice any similarities?</a:t>
          </a:r>
        </a:p>
      </dgm:t>
    </dgm:pt>
    <dgm:pt modelId="{D9B1CD8C-960E-467D-A5A5-49DCF9937E94}" type="parTrans" cxnId="{2C8F2582-B443-4187-8B4C-70D9267E9378}">
      <dgm:prSet/>
      <dgm:spPr/>
      <dgm:t>
        <a:bodyPr/>
        <a:lstStyle/>
        <a:p>
          <a:endParaRPr lang="en-US"/>
        </a:p>
      </dgm:t>
    </dgm:pt>
    <dgm:pt modelId="{7009A85C-68C5-4579-9379-A749C5A100D3}" type="sibTrans" cxnId="{2C8F2582-B443-4187-8B4C-70D9267E9378}">
      <dgm:prSet/>
      <dgm:spPr/>
      <dgm:t>
        <a:bodyPr/>
        <a:lstStyle/>
        <a:p>
          <a:endParaRPr lang="en-US"/>
        </a:p>
      </dgm:t>
    </dgm:pt>
    <dgm:pt modelId="{91750F53-52A8-46A2-9E66-4E86FBA87FB4}">
      <dgm:prSet/>
      <dgm:spPr/>
      <dgm:t>
        <a:bodyPr/>
        <a:lstStyle/>
        <a:p>
          <a:r>
            <a:rPr lang="en-US"/>
            <a:t>Do you notice any differences?</a:t>
          </a:r>
        </a:p>
      </dgm:t>
    </dgm:pt>
    <dgm:pt modelId="{625A4870-F64D-4454-A7EF-CD96AC09211E}" type="parTrans" cxnId="{E25C9F0C-B804-4FAA-915D-5E961C42F679}">
      <dgm:prSet/>
      <dgm:spPr/>
      <dgm:t>
        <a:bodyPr/>
        <a:lstStyle/>
        <a:p>
          <a:endParaRPr lang="en-US"/>
        </a:p>
      </dgm:t>
    </dgm:pt>
    <dgm:pt modelId="{9D35C223-A84F-4F61-BBF9-DF904F0BCC97}" type="sibTrans" cxnId="{E25C9F0C-B804-4FAA-915D-5E961C42F679}">
      <dgm:prSet/>
      <dgm:spPr/>
      <dgm:t>
        <a:bodyPr/>
        <a:lstStyle/>
        <a:p>
          <a:endParaRPr lang="en-US"/>
        </a:p>
      </dgm:t>
    </dgm:pt>
    <dgm:pt modelId="{00E35030-53E2-4D5E-9EDF-F8F6563A1612}">
      <dgm:prSet/>
      <dgm:spPr/>
      <dgm:t>
        <a:bodyPr/>
        <a:lstStyle/>
        <a:p>
          <a:r>
            <a:rPr lang="en-US"/>
            <a:t>Which facility performed the best?</a:t>
          </a:r>
        </a:p>
      </dgm:t>
    </dgm:pt>
    <dgm:pt modelId="{98CDA70D-DD1D-4B48-B221-98F359C01A70}" type="parTrans" cxnId="{0EC341D2-7BF3-44F0-BBB4-50EC251F2C8D}">
      <dgm:prSet/>
      <dgm:spPr/>
      <dgm:t>
        <a:bodyPr/>
        <a:lstStyle/>
        <a:p>
          <a:endParaRPr lang="en-US"/>
        </a:p>
      </dgm:t>
    </dgm:pt>
    <dgm:pt modelId="{F4C91DF5-C437-46D9-B262-4A0346C990F6}" type="sibTrans" cxnId="{0EC341D2-7BF3-44F0-BBB4-50EC251F2C8D}">
      <dgm:prSet/>
      <dgm:spPr/>
      <dgm:t>
        <a:bodyPr/>
        <a:lstStyle/>
        <a:p>
          <a:endParaRPr lang="en-US"/>
        </a:p>
      </dgm:t>
    </dgm:pt>
    <dgm:pt modelId="{26259E4B-D240-4FE6-A2FB-6E7C23525D4A}">
      <dgm:prSet/>
      <dgm:spPr/>
      <dgm:t>
        <a:bodyPr/>
        <a:lstStyle/>
        <a:p>
          <a:r>
            <a:rPr lang="en-US"/>
            <a:t>Which facility performed the worst?</a:t>
          </a:r>
        </a:p>
      </dgm:t>
    </dgm:pt>
    <dgm:pt modelId="{A8C0EFA8-E30E-498F-804A-527821E5D48B}" type="parTrans" cxnId="{4CF143FD-8679-45BD-BE01-0AA33B78EA9A}">
      <dgm:prSet/>
      <dgm:spPr/>
      <dgm:t>
        <a:bodyPr/>
        <a:lstStyle/>
        <a:p>
          <a:endParaRPr lang="en-US"/>
        </a:p>
      </dgm:t>
    </dgm:pt>
    <dgm:pt modelId="{E7B19A48-A04E-40E7-9713-0FAD303F82AD}" type="sibTrans" cxnId="{4CF143FD-8679-45BD-BE01-0AA33B78EA9A}">
      <dgm:prSet/>
      <dgm:spPr/>
      <dgm:t>
        <a:bodyPr/>
        <a:lstStyle/>
        <a:p>
          <a:endParaRPr lang="en-US"/>
        </a:p>
      </dgm:t>
    </dgm:pt>
    <dgm:pt modelId="{1A5C9B64-8AF6-4AE6-9E3B-9B0FC3DCC5A4}">
      <dgm:prSet/>
      <dgm:spPr/>
      <dgm:t>
        <a:bodyPr/>
        <a:lstStyle/>
        <a:p>
          <a:r>
            <a:rPr lang="en-US"/>
            <a:t>Do any of them need to improve?</a:t>
          </a:r>
        </a:p>
      </dgm:t>
    </dgm:pt>
    <dgm:pt modelId="{ABAF8463-D26E-47E1-A423-3ACB7D1D5FA5}" type="parTrans" cxnId="{814DDE2E-8FF2-4B51-A55E-2CE0EE69DEE2}">
      <dgm:prSet/>
      <dgm:spPr/>
      <dgm:t>
        <a:bodyPr/>
        <a:lstStyle/>
        <a:p>
          <a:endParaRPr lang="en-US"/>
        </a:p>
      </dgm:t>
    </dgm:pt>
    <dgm:pt modelId="{2AFCCE5E-2D49-4DEB-92B5-AF0B627520F3}" type="sibTrans" cxnId="{814DDE2E-8FF2-4B51-A55E-2CE0EE69DEE2}">
      <dgm:prSet/>
      <dgm:spPr/>
      <dgm:t>
        <a:bodyPr/>
        <a:lstStyle/>
        <a:p>
          <a:endParaRPr lang="en-US"/>
        </a:p>
      </dgm:t>
    </dgm:pt>
    <dgm:pt modelId="{A1453EDE-0A6B-46F2-AEDF-97133246B09E}" type="pres">
      <dgm:prSet presAssocID="{DE10BDA9-BBB5-4002-AA25-E986190858F3}" presName="linear" presStyleCnt="0">
        <dgm:presLayoutVars>
          <dgm:dir/>
          <dgm:animLvl val="lvl"/>
          <dgm:resizeHandles val="exact"/>
        </dgm:presLayoutVars>
      </dgm:prSet>
      <dgm:spPr/>
    </dgm:pt>
    <dgm:pt modelId="{2D4E54EA-A300-48E9-830E-5EE1B4D45F4F}" type="pres">
      <dgm:prSet presAssocID="{2BDEB608-3B1E-489D-BFD2-4D1CED68F902}" presName="parentLin" presStyleCnt="0"/>
      <dgm:spPr/>
    </dgm:pt>
    <dgm:pt modelId="{EA8FCF56-5BC2-4EAC-905C-C6094C5C3E2F}" type="pres">
      <dgm:prSet presAssocID="{2BDEB608-3B1E-489D-BFD2-4D1CED68F902}" presName="parentLeftMargin" presStyleLbl="node1" presStyleIdx="0" presStyleCnt="5"/>
      <dgm:spPr/>
    </dgm:pt>
    <dgm:pt modelId="{846D46A1-02C3-4C52-8832-C0E8D5872529}" type="pres">
      <dgm:prSet presAssocID="{2BDEB608-3B1E-489D-BFD2-4D1CED68F902}" presName="parentText" presStyleLbl="node1" presStyleIdx="0" presStyleCnt="5">
        <dgm:presLayoutVars>
          <dgm:chMax val="0"/>
          <dgm:bulletEnabled val="1"/>
        </dgm:presLayoutVars>
      </dgm:prSet>
      <dgm:spPr/>
    </dgm:pt>
    <dgm:pt modelId="{6E54368A-AB7B-42FC-9023-6CD76CD27EE2}" type="pres">
      <dgm:prSet presAssocID="{2BDEB608-3B1E-489D-BFD2-4D1CED68F902}" presName="negativeSpace" presStyleCnt="0"/>
      <dgm:spPr/>
    </dgm:pt>
    <dgm:pt modelId="{B31EBC8F-0E7E-46EE-A6FF-5B801B3B62BF}" type="pres">
      <dgm:prSet presAssocID="{2BDEB608-3B1E-489D-BFD2-4D1CED68F902}" presName="childText" presStyleLbl="conFgAcc1" presStyleIdx="0" presStyleCnt="5">
        <dgm:presLayoutVars>
          <dgm:bulletEnabled val="1"/>
        </dgm:presLayoutVars>
      </dgm:prSet>
      <dgm:spPr/>
    </dgm:pt>
    <dgm:pt modelId="{9EA9EEE2-DE04-44FB-855E-1F5B26B3F8F3}" type="pres">
      <dgm:prSet presAssocID="{7009A85C-68C5-4579-9379-A749C5A100D3}" presName="spaceBetweenRectangles" presStyleCnt="0"/>
      <dgm:spPr/>
    </dgm:pt>
    <dgm:pt modelId="{84CC6C26-BB10-4A0D-9E4C-8440C9EAEC8A}" type="pres">
      <dgm:prSet presAssocID="{91750F53-52A8-46A2-9E66-4E86FBA87FB4}" presName="parentLin" presStyleCnt="0"/>
      <dgm:spPr/>
    </dgm:pt>
    <dgm:pt modelId="{75170BBD-86AA-4E5C-8523-750583857AA2}" type="pres">
      <dgm:prSet presAssocID="{91750F53-52A8-46A2-9E66-4E86FBA87FB4}" presName="parentLeftMargin" presStyleLbl="node1" presStyleIdx="0" presStyleCnt="5"/>
      <dgm:spPr/>
    </dgm:pt>
    <dgm:pt modelId="{DAFC9F55-1B16-47F1-ACA4-578B2BCCB615}" type="pres">
      <dgm:prSet presAssocID="{91750F53-52A8-46A2-9E66-4E86FBA87FB4}" presName="parentText" presStyleLbl="node1" presStyleIdx="1" presStyleCnt="5">
        <dgm:presLayoutVars>
          <dgm:chMax val="0"/>
          <dgm:bulletEnabled val="1"/>
        </dgm:presLayoutVars>
      </dgm:prSet>
      <dgm:spPr/>
    </dgm:pt>
    <dgm:pt modelId="{13EC58A6-960A-4DBB-881E-A144CF92D36C}" type="pres">
      <dgm:prSet presAssocID="{91750F53-52A8-46A2-9E66-4E86FBA87FB4}" presName="negativeSpace" presStyleCnt="0"/>
      <dgm:spPr/>
    </dgm:pt>
    <dgm:pt modelId="{50BDE77F-9D04-42AD-8EAE-C92E32F92EAD}" type="pres">
      <dgm:prSet presAssocID="{91750F53-52A8-46A2-9E66-4E86FBA87FB4}" presName="childText" presStyleLbl="conFgAcc1" presStyleIdx="1" presStyleCnt="5">
        <dgm:presLayoutVars>
          <dgm:bulletEnabled val="1"/>
        </dgm:presLayoutVars>
      </dgm:prSet>
      <dgm:spPr/>
    </dgm:pt>
    <dgm:pt modelId="{682B259D-45FF-4745-BE7C-412B61BAFCA4}" type="pres">
      <dgm:prSet presAssocID="{9D35C223-A84F-4F61-BBF9-DF904F0BCC97}" presName="spaceBetweenRectangles" presStyleCnt="0"/>
      <dgm:spPr/>
    </dgm:pt>
    <dgm:pt modelId="{06B966DF-0893-4197-9EE0-87B6290199F0}" type="pres">
      <dgm:prSet presAssocID="{00E35030-53E2-4D5E-9EDF-F8F6563A1612}" presName="parentLin" presStyleCnt="0"/>
      <dgm:spPr/>
    </dgm:pt>
    <dgm:pt modelId="{56F82248-881F-4D98-94EB-0338DB8F125C}" type="pres">
      <dgm:prSet presAssocID="{00E35030-53E2-4D5E-9EDF-F8F6563A1612}" presName="parentLeftMargin" presStyleLbl="node1" presStyleIdx="1" presStyleCnt="5"/>
      <dgm:spPr/>
    </dgm:pt>
    <dgm:pt modelId="{CCEED375-A681-4EF0-8880-DD0C5DFF06AE}" type="pres">
      <dgm:prSet presAssocID="{00E35030-53E2-4D5E-9EDF-F8F6563A1612}" presName="parentText" presStyleLbl="node1" presStyleIdx="2" presStyleCnt="5">
        <dgm:presLayoutVars>
          <dgm:chMax val="0"/>
          <dgm:bulletEnabled val="1"/>
        </dgm:presLayoutVars>
      </dgm:prSet>
      <dgm:spPr/>
    </dgm:pt>
    <dgm:pt modelId="{57BA8BD3-E0D2-4DAE-AA62-E698069C1C43}" type="pres">
      <dgm:prSet presAssocID="{00E35030-53E2-4D5E-9EDF-F8F6563A1612}" presName="negativeSpace" presStyleCnt="0"/>
      <dgm:spPr/>
    </dgm:pt>
    <dgm:pt modelId="{7EE879F8-D0BA-440E-9A83-89CE7E0006E0}" type="pres">
      <dgm:prSet presAssocID="{00E35030-53E2-4D5E-9EDF-F8F6563A1612}" presName="childText" presStyleLbl="conFgAcc1" presStyleIdx="2" presStyleCnt="5">
        <dgm:presLayoutVars>
          <dgm:bulletEnabled val="1"/>
        </dgm:presLayoutVars>
      </dgm:prSet>
      <dgm:spPr/>
    </dgm:pt>
    <dgm:pt modelId="{ABEFED67-9FF7-46E1-9A94-A56D71BD656F}" type="pres">
      <dgm:prSet presAssocID="{F4C91DF5-C437-46D9-B262-4A0346C990F6}" presName="spaceBetweenRectangles" presStyleCnt="0"/>
      <dgm:spPr/>
    </dgm:pt>
    <dgm:pt modelId="{0728B5FD-CA02-414A-8F47-EDF9966DB571}" type="pres">
      <dgm:prSet presAssocID="{26259E4B-D240-4FE6-A2FB-6E7C23525D4A}" presName="parentLin" presStyleCnt="0"/>
      <dgm:spPr/>
    </dgm:pt>
    <dgm:pt modelId="{8CDDA23F-AB4C-4E46-B03A-8AEFA2933C71}" type="pres">
      <dgm:prSet presAssocID="{26259E4B-D240-4FE6-A2FB-6E7C23525D4A}" presName="parentLeftMargin" presStyleLbl="node1" presStyleIdx="2" presStyleCnt="5"/>
      <dgm:spPr/>
    </dgm:pt>
    <dgm:pt modelId="{AA9C946C-3023-4D6D-A6A9-87797EE40B3B}" type="pres">
      <dgm:prSet presAssocID="{26259E4B-D240-4FE6-A2FB-6E7C23525D4A}" presName="parentText" presStyleLbl="node1" presStyleIdx="3" presStyleCnt="5">
        <dgm:presLayoutVars>
          <dgm:chMax val="0"/>
          <dgm:bulletEnabled val="1"/>
        </dgm:presLayoutVars>
      </dgm:prSet>
      <dgm:spPr/>
    </dgm:pt>
    <dgm:pt modelId="{719C1D21-809C-4752-9D05-5B083524754B}" type="pres">
      <dgm:prSet presAssocID="{26259E4B-D240-4FE6-A2FB-6E7C23525D4A}" presName="negativeSpace" presStyleCnt="0"/>
      <dgm:spPr/>
    </dgm:pt>
    <dgm:pt modelId="{682A727F-2924-4B87-A8D2-D0D998A72790}" type="pres">
      <dgm:prSet presAssocID="{26259E4B-D240-4FE6-A2FB-6E7C23525D4A}" presName="childText" presStyleLbl="conFgAcc1" presStyleIdx="3" presStyleCnt="5">
        <dgm:presLayoutVars>
          <dgm:bulletEnabled val="1"/>
        </dgm:presLayoutVars>
      </dgm:prSet>
      <dgm:spPr/>
    </dgm:pt>
    <dgm:pt modelId="{2D23327C-C20F-47E0-92DF-6E7BB981E9E0}" type="pres">
      <dgm:prSet presAssocID="{E7B19A48-A04E-40E7-9713-0FAD303F82AD}" presName="spaceBetweenRectangles" presStyleCnt="0"/>
      <dgm:spPr/>
    </dgm:pt>
    <dgm:pt modelId="{D335EBE8-2683-49F4-ABD8-A47F0B91E114}" type="pres">
      <dgm:prSet presAssocID="{1A5C9B64-8AF6-4AE6-9E3B-9B0FC3DCC5A4}" presName="parentLin" presStyleCnt="0"/>
      <dgm:spPr/>
    </dgm:pt>
    <dgm:pt modelId="{0088B8D3-DD07-43DC-82E8-5A4E7DCAA302}" type="pres">
      <dgm:prSet presAssocID="{1A5C9B64-8AF6-4AE6-9E3B-9B0FC3DCC5A4}" presName="parentLeftMargin" presStyleLbl="node1" presStyleIdx="3" presStyleCnt="5"/>
      <dgm:spPr/>
    </dgm:pt>
    <dgm:pt modelId="{991C3B6B-F90C-4431-BF99-886BE4AC3211}" type="pres">
      <dgm:prSet presAssocID="{1A5C9B64-8AF6-4AE6-9E3B-9B0FC3DCC5A4}" presName="parentText" presStyleLbl="node1" presStyleIdx="4" presStyleCnt="5">
        <dgm:presLayoutVars>
          <dgm:chMax val="0"/>
          <dgm:bulletEnabled val="1"/>
        </dgm:presLayoutVars>
      </dgm:prSet>
      <dgm:spPr/>
    </dgm:pt>
    <dgm:pt modelId="{08B43EDD-BC2C-41F0-ABCC-AC1274A6833E}" type="pres">
      <dgm:prSet presAssocID="{1A5C9B64-8AF6-4AE6-9E3B-9B0FC3DCC5A4}" presName="negativeSpace" presStyleCnt="0"/>
      <dgm:spPr/>
    </dgm:pt>
    <dgm:pt modelId="{44C18039-874D-40F3-85DF-F191D4646698}" type="pres">
      <dgm:prSet presAssocID="{1A5C9B64-8AF6-4AE6-9E3B-9B0FC3DCC5A4}" presName="childText" presStyleLbl="conFgAcc1" presStyleIdx="4" presStyleCnt="5">
        <dgm:presLayoutVars>
          <dgm:bulletEnabled val="1"/>
        </dgm:presLayoutVars>
      </dgm:prSet>
      <dgm:spPr/>
    </dgm:pt>
  </dgm:ptLst>
  <dgm:cxnLst>
    <dgm:cxn modelId="{E25C9F0C-B804-4FAA-915D-5E961C42F679}" srcId="{DE10BDA9-BBB5-4002-AA25-E986190858F3}" destId="{91750F53-52A8-46A2-9E66-4E86FBA87FB4}" srcOrd="1" destOrd="0" parTransId="{625A4870-F64D-4454-A7EF-CD96AC09211E}" sibTransId="{9D35C223-A84F-4F61-BBF9-DF904F0BCC97}"/>
    <dgm:cxn modelId="{AD6BB417-61DE-43E5-8273-78C09ECE05DC}" type="presOf" srcId="{91750F53-52A8-46A2-9E66-4E86FBA87FB4}" destId="{DAFC9F55-1B16-47F1-ACA4-578B2BCCB615}" srcOrd="1" destOrd="0" presId="urn:microsoft.com/office/officeart/2005/8/layout/list1"/>
    <dgm:cxn modelId="{A0C58D1B-AA59-44D1-9184-A1B70EC0854A}" type="presOf" srcId="{2BDEB608-3B1E-489D-BFD2-4D1CED68F902}" destId="{846D46A1-02C3-4C52-8832-C0E8D5872529}" srcOrd="1" destOrd="0" presId="urn:microsoft.com/office/officeart/2005/8/layout/list1"/>
    <dgm:cxn modelId="{5631F028-15EB-490A-A1ED-47154D69FA23}" type="presOf" srcId="{26259E4B-D240-4FE6-A2FB-6E7C23525D4A}" destId="{8CDDA23F-AB4C-4E46-B03A-8AEFA2933C71}" srcOrd="0" destOrd="0" presId="urn:microsoft.com/office/officeart/2005/8/layout/list1"/>
    <dgm:cxn modelId="{814DDE2E-8FF2-4B51-A55E-2CE0EE69DEE2}" srcId="{DE10BDA9-BBB5-4002-AA25-E986190858F3}" destId="{1A5C9B64-8AF6-4AE6-9E3B-9B0FC3DCC5A4}" srcOrd="4" destOrd="0" parTransId="{ABAF8463-D26E-47E1-A423-3ACB7D1D5FA5}" sibTransId="{2AFCCE5E-2D49-4DEB-92B5-AF0B627520F3}"/>
    <dgm:cxn modelId="{7264865D-3A5F-41E5-A70B-15C85F9992FE}" type="presOf" srcId="{26259E4B-D240-4FE6-A2FB-6E7C23525D4A}" destId="{AA9C946C-3023-4D6D-A6A9-87797EE40B3B}" srcOrd="1" destOrd="0" presId="urn:microsoft.com/office/officeart/2005/8/layout/list1"/>
    <dgm:cxn modelId="{4E961F44-3171-4F7C-A084-B26AD8C76FBA}" type="presOf" srcId="{00E35030-53E2-4D5E-9EDF-F8F6563A1612}" destId="{56F82248-881F-4D98-94EB-0338DB8F125C}" srcOrd="0" destOrd="0" presId="urn:microsoft.com/office/officeart/2005/8/layout/list1"/>
    <dgm:cxn modelId="{ABDD1447-E479-47CF-9CD6-4F6D793DB817}" type="presOf" srcId="{DE10BDA9-BBB5-4002-AA25-E986190858F3}" destId="{A1453EDE-0A6B-46F2-AEDF-97133246B09E}" srcOrd="0" destOrd="0" presId="urn:microsoft.com/office/officeart/2005/8/layout/list1"/>
    <dgm:cxn modelId="{8160CE4B-8EA5-4851-8036-E5AEDDE13DA2}" type="presOf" srcId="{2BDEB608-3B1E-489D-BFD2-4D1CED68F902}" destId="{EA8FCF56-5BC2-4EAC-905C-C6094C5C3E2F}" srcOrd="0" destOrd="0" presId="urn:microsoft.com/office/officeart/2005/8/layout/list1"/>
    <dgm:cxn modelId="{2C8F2582-B443-4187-8B4C-70D9267E9378}" srcId="{DE10BDA9-BBB5-4002-AA25-E986190858F3}" destId="{2BDEB608-3B1E-489D-BFD2-4D1CED68F902}" srcOrd="0" destOrd="0" parTransId="{D9B1CD8C-960E-467D-A5A5-49DCF9937E94}" sibTransId="{7009A85C-68C5-4579-9379-A749C5A100D3}"/>
    <dgm:cxn modelId="{17EBB3B7-AE2E-4BA4-AA10-3DCCCCE5CA62}" type="presOf" srcId="{91750F53-52A8-46A2-9E66-4E86FBA87FB4}" destId="{75170BBD-86AA-4E5C-8523-750583857AA2}" srcOrd="0" destOrd="0" presId="urn:microsoft.com/office/officeart/2005/8/layout/list1"/>
    <dgm:cxn modelId="{0EC341D2-7BF3-44F0-BBB4-50EC251F2C8D}" srcId="{DE10BDA9-BBB5-4002-AA25-E986190858F3}" destId="{00E35030-53E2-4D5E-9EDF-F8F6563A1612}" srcOrd="2" destOrd="0" parTransId="{98CDA70D-DD1D-4B48-B221-98F359C01A70}" sibTransId="{F4C91DF5-C437-46D9-B262-4A0346C990F6}"/>
    <dgm:cxn modelId="{43F81DE0-631E-465E-BA73-16E24F450A42}" type="presOf" srcId="{1A5C9B64-8AF6-4AE6-9E3B-9B0FC3DCC5A4}" destId="{0088B8D3-DD07-43DC-82E8-5A4E7DCAA302}" srcOrd="0" destOrd="0" presId="urn:microsoft.com/office/officeart/2005/8/layout/list1"/>
    <dgm:cxn modelId="{F59F35E0-1938-4820-B629-FDC5D3462B94}" type="presOf" srcId="{00E35030-53E2-4D5E-9EDF-F8F6563A1612}" destId="{CCEED375-A681-4EF0-8880-DD0C5DFF06AE}" srcOrd="1" destOrd="0" presId="urn:microsoft.com/office/officeart/2005/8/layout/list1"/>
    <dgm:cxn modelId="{A3D31CF7-21E1-457C-A135-2096E7277F8B}" type="presOf" srcId="{1A5C9B64-8AF6-4AE6-9E3B-9B0FC3DCC5A4}" destId="{991C3B6B-F90C-4431-BF99-886BE4AC3211}" srcOrd="1" destOrd="0" presId="urn:microsoft.com/office/officeart/2005/8/layout/list1"/>
    <dgm:cxn modelId="{4CF143FD-8679-45BD-BE01-0AA33B78EA9A}" srcId="{DE10BDA9-BBB5-4002-AA25-E986190858F3}" destId="{26259E4B-D240-4FE6-A2FB-6E7C23525D4A}" srcOrd="3" destOrd="0" parTransId="{A8C0EFA8-E30E-498F-804A-527821E5D48B}" sibTransId="{E7B19A48-A04E-40E7-9713-0FAD303F82AD}"/>
    <dgm:cxn modelId="{F4706A55-B2CC-4C7B-AEE3-2FE8C0D8C8FC}" type="presParOf" srcId="{A1453EDE-0A6B-46F2-AEDF-97133246B09E}" destId="{2D4E54EA-A300-48E9-830E-5EE1B4D45F4F}" srcOrd="0" destOrd="0" presId="urn:microsoft.com/office/officeart/2005/8/layout/list1"/>
    <dgm:cxn modelId="{734B6E98-6842-4619-B392-64EDA49B701D}" type="presParOf" srcId="{2D4E54EA-A300-48E9-830E-5EE1B4D45F4F}" destId="{EA8FCF56-5BC2-4EAC-905C-C6094C5C3E2F}" srcOrd="0" destOrd="0" presId="urn:microsoft.com/office/officeart/2005/8/layout/list1"/>
    <dgm:cxn modelId="{A64FB64E-60FD-4ABB-99CD-7B1979233373}" type="presParOf" srcId="{2D4E54EA-A300-48E9-830E-5EE1B4D45F4F}" destId="{846D46A1-02C3-4C52-8832-C0E8D5872529}" srcOrd="1" destOrd="0" presId="urn:microsoft.com/office/officeart/2005/8/layout/list1"/>
    <dgm:cxn modelId="{EE2B4D35-503A-44BA-BE7D-90988862C95B}" type="presParOf" srcId="{A1453EDE-0A6B-46F2-AEDF-97133246B09E}" destId="{6E54368A-AB7B-42FC-9023-6CD76CD27EE2}" srcOrd="1" destOrd="0" presId="urn:microsoft.com/office/officeart/2005/8/layout/list1"/>
    <dgm:cxn modelId="{59F97E9E-CC84-4C10-96E7-57258FB1682F}" type="presParOf" srcId="{A1453EDE-0A6B-46F2-AEDF-97133246B09E}" destId="{B31EBC8F-0E7E-46EE-A6FF-5B801B3B62BF}" srcOrd="2" destOrd="0" presId="urn:microsoft.com/office/officeart/2005/8/layout/list1"/>
    <dgm:cxn modelId="{9ACBCC12-D392-4C6C-855D-0C736A127E23}" type="presParOf" srcId="{A1453EDE-0A6B-46F2-AEDF-97133246B09E}" destId="{9EA9EEE2-DE04-44FB-855E-1F5B26B3F8F3}" srcOrd="3" destOrd="0" presId="urn:microsoft.com/office/officeart/2005/8/layout/list1"/>
    <dgm:cxn modelId="{C7C68FB1-B633-4F9C-9376-37EB4BEEDD92}" type="presParOf" srcId="{A1453EDE-0A6B-46F2-AEDF-97133246B09E}" destId="{84CC6C26-BB10-4A0D-9E4C-8440C9EAEC8A}" srcOrd="4" destOrd="0" presId="urn:microsoft.com/office/officeart/2005/8/layout/list1"/>
    <dgm:cxn modelId="{ABC0BF51-CB78-41EB-8EB0-FDF4A8706F8F}" type="presParOf" srcId="{84CC6C26-BB10-4A0D-9E4C-8440C9EAEC8A}" destId="{75170BBD-86AA-4E5C-8523-750583857AA2}" srcOrd="0" destOrd="0" presId="urn:microsoft.com/office/officeart/2005/8/layout/list1"/>
    <dgm:cxn modelId="{E3045E64-837F-4446-A32B-1559F6306A83}" type="presParOf" srcId="{84CC6C26-BB10-4A0D-9E4C-8440C9EAEC8A}" destId="{DAFC9F55-1B16-47F1-ACA4-578B2BCCB615}" srcOrd="1" destOrd="0" presId="urn:microsoft.com/office/officeart/2005/8/layout/list1"/>
    <dgm:cxn modelId="{D19000FB-AAC1-4994-A51F-3AA5281EBE99}" type="presParOf" srcId="{A1453EDE-0A6B-46F2-AEDF-97133246B09E}" destId="{13EC58A6-960A-4DBB-881E-A144CF92D36C}" srcOrd="5" destOrd="0" presId="urn:microsoft.com/office/officeart/2005/8/layout/list1"/>
    <dgm:cxn modelId="{1306E611-E55E-42DE-944C-2A8C910676B4}" type="presParOf" srcId="{A1453EDE-0A6B-46F2-AEDF-97133246B09E}" destId="{50BDE77F-9D04-42AD-8EAE-C92E32F92EAD}" srcOrd="6" destOrd="0" presId="urn:microsoft.com/office/officeart/2005/8/layout/list1"/>
    <dgm:cxn modelId="{97D2C657-0A34-403A-922F-1498516EFF06}" type="presParOf" srcId="{A1453EDE-0A6B-46F2-AEDF-97133246B09E}" destId="{682B259D-45FF-4745-BE7C-412B61BAFCA4}" srcOrd="7" destOrd="0" presId="urn:microsoft.com/office/officeart/2005/8/layout/list1"/>
    <dgm:cxn modelId="{6EB6D37B-B2E2-4E6C-AF90-3E29CD46FDB5}" type="presParOf" srcId="{A1453EDE-0A6B-46F2-AEDF-97133246B09E}" destId="{06B966DF-0893-4197-9EE0-87B6290199F0}" srcOrd="8" destOrd="0" presId="urn:microsoft.com/office/officeart/2005/8/layout/list1"/>
    <dgm:cxn modelId="{FCFDCD79-DCCF-4E22-A90B-3884B0BAE9D9}" type="presParOf" srcId="{06B966DF-0893-4197-9EE0-87B6290199F0}" destId="{56F82248-881F-4D98-94EB-0338DB8F125C}" srcOrd="0" destOrd="0" presId="urn:microsoft.com/office/officeart/2005/8/layout/list1"/>
    <dgm:cxn modelId="{19A05B8D-0B51-4D57-B28E-F6DC4E86A3CA}" type="presParOf" srcId="{06B966DF-0893-4197-9EE0-87B6290199F0}" destId="{CCEED375-A681-4EF0-8880-DD0C5DFF06AE}" srcOrd="1" destOrd="0" presId="urn:microsoft.com/office/officeart/2005/8/layout/list1"/>
    <dgm:cxn modelId="{47B28767-C148-4CD2-8C03-7FE9C25109F1}" type="presParOf" srcId="{A1453EDE-0A6B-46F2-AEDF-97133246B09E}" destId="{57BA8BD3-E0D2-4DAE-AA62-E698069C1C43}" srcOrd="9" destOrd="0" presId="urn:microsoft.com/office/officeart/2005/8/layout/list1"/>
    <dgm:cxn modelId="{9116229E-3D58-42BD-BE61-06D7E90827BE}" type="presParOf" srcId="{A1453EDE-0A6B-46F2-AEDF-97133246B09E}" destId="{7EE879F8-D0BA-440E-9A83-89CE7E0006E0}" srcOrd="10" destOrd="0" presId="urn:microsoft.com/office/officeart/2005/8/layout/list1"/>
    <dgm:cxn modelId="{A01C2BF3-37D3-4534-BC9B-A8E848620BC8}" type="presParOf" srcId="{A1453EDE-0A6B-46F2-AEDF-97133246B09E}" destId="{ABEFED67-9FF7-46E1-9A94-A56D71BD656F}" srcOrd="11" destOrd="0" presId="urn:microsoft.com/office/officeart/2005/8/layout/list1"/>
    <dgm:cxn modelId="{795B3184-F4C1-45D9-B13E-F4C5D0E42D59}" type="presParOf" srcId="{A1453EDE-0A6B-46F2-AEDF-97133246B09E}" destId="{0728B5FD-CA02-414A-8F47-EDF9966DB571}" srcOrd="12" destOrd="0" presId="urn:microsoft.com/office/officeart/2005/8/layout/list1"/>
    <dgm:cxn modelId="{56836F4B-3E10-4B6B-AD49-5AF4054972FC}" type="presParOf" srcId="{0728B5FD-CA02-414A-8F47-EDF9966DB571}" destId="{8CDDA23F-AB4C-4E46-B03A-8AEFA2933C71}" srcOrd="0" destOrd="0" presId="urn:microsoft.com/office/officeart/2005/8/layout/list1"/>
    <dgm:cxn modelId="{D85D4616-6B7F-4733-BA77-197B038B46B7}" type="presParOf" srcId="{0728B5FD-CA02-414A-8F47-EDF9966DB571}" destId="{AA9C946C-3023-4D6D-A6A9-87797EE40B3B}" srcOrd="1" destOrd="0" presId="urn:microsoft.com/office/officeart/2005/8/layout/list1"/>
    <dgm:cxn modelId="{70AF46F6-FFE9-4DF4-B15C-52E4A846149A}" type="presParOf" srcId="{A1453EDE-0A6B-46F2-AEDF-97133246B09E}" destId="{719C1D21-809C-4752-9D05-5B083524754B}" srcOrd="13" destOrd="0" presId="urn:microsoft.com/office/officeart/2005/8/layout/list1"/>
    <dgm:cxn modelId="{C6D8CCF4-2933-4568-B822-FC912460DF6C}" type="presParOf" srcId="{A1453EDE-0A6B-46F2-AEDF-97133246B09E}" destId="{682A727F-2924-4B87-A8D2-D0D998A72790}" srcOrd="14" destOrd="0" presId="urn:microsoft.com/office/officeart/2005/8/layout/list1"/>
    <dgm:cxn modelId="{E85663FD-5D53-4870-96C4-2F8D3BEED174}" type="presParOf" srcId="{A1453EDE-0A6B-46F2-AEDF-97133246B09E}" destId="{2D23327C-C20F-47E0-92DF-6E7BB981E9E0}" srcOrd="15" destOrd="0" presId="urn:microsoft.com/office/officeart/2005/8/layout/list1"/>
    <dgm:cxn modelId="{BD86BA68-19D7-4119-A7A6-7E2B2B39986C}" type="presParOf" srcId="{A1453EDE-0A6B-46F2-AEDF-97133246B09E}" destId="{D335EBE8-2683-49F4-ABD8-A47F0B91E114}" srcOrd="16" destOrd="0" presId="urn:microsoft.com/office/officeart/2005/8/layout/list1"/>
    <dgm:cxn modelId="{0090AE51-26A5-43BC-8AAA-D88590ABB44C}" type="presParOf" srcId="{D335EBE8-2683-49F4-ABD8-A47F0B91E114}" destId="{0088B8D3-DD07-43DC-82E8-5A4E7DCAA302}" srcOrd="0" destOrd="0" presId="urn:microsoft.com/office/officeart/2005/8/layout/list1"/>
    <dgm:cxn modelId="{7B52BC6A-CFF3-4FF2-973B-479E3E582A46}" type="presParOf" srcId="{D335EBE8-2683-49F4-ABD8-A47F0B91E114}" destId="{991C3B6B-F90C-4431-BF99-886BE4AC3211}" srcOrd="1" destOrd="0" presId="urn:microsoft.com/office/officeart/2005/8/layout/list1"/>
    <dgm:cxn modelId="{C8A8675E-3759-40E0-9B0C-B31099EB3C74}" type="presParOf" srcId="{A1453EDE-0A6B-46F2-AEDF-97133246B09E}" destId="{08B43EDD-BC2C-41F0-ABCC-AC1274A6833E}" srcOrd="17" destOrd="0" presId="urn:microsoft.com/office/officeart/2005/8/layout/list1"/>
    <dgm:cxn modelId="{31A526DF-60C1-415D-9F34-D6AF4EB05E34}" type="presParOf" srcId="{A1453EDE-0A6B-46F2-AEDF-97133246B09E}" destId="{44C18039-874D-40F3-85DF-F191D4646698}" srcOrd="18" destOrd="0" presId="urn:microsoft.com/office/officeart/2005/8/layout/list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781998-335F-405A-919F-23A0C5EB77F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9B11DBF8-812D-48B7-B7D2-361992332D45}">
      <dgm:prSet custT="1"/>
      <dgm:spPr/>
      <dgm:t>
        <a:bodyPr/>
        <a:lstStyle/>
        <a:p>
          <a:r>
            <a:rPr lang="en-US" sz="2000"/>
            <a:t>The </a:t>
          </a:r>
          <a:r>
            <a:rPr lang="en-US" sz="2000" b="1"/>
            <a:t>Standardized Infection Ratio (SIR)</a:t>
          </a:r>
          <a:r>
            <a:rPr lang="en-US" sz="2000"/>
            <a:t> is a way to measure if we have </a:t>
          </a:r>
          <a:r>
            <a:rPr lang="en-US" sz="2000" b="1"/>
            <a:t>more or fewer infections</a:t>
          </a:r>
          <a:r>
            <a:rPr lang="en-US" sz="2000"/>
            <a:t> than expected.</a:t>
          </a:r>
        </a:p>
      </dgm:t>
    </dgm:pt>
    <dgm:pt modelId="{DBCFA5F8-9D6E-46CA-8BBB-2F64DF048036}" type="parTrans" cxnId="{268587E8-7846-4620-8E6C-1D34C0BECD82}">
      <dgm:prSet/>
      <dgm:spPr/>
      <dgm:t>
        <a:bodyPr/>
        <a:lstStyle/>
        <a:p>
          <a:endParaRPr lang="en-US" sz="2000"/>
        </a:p>
      </dgm:t>
    </dgm:pt>
    <dgm:pt modelId="{77F3F04E-45A3-4A1B-8455-5B07976E6F05}" type="sibTrans" cxnId="{268587E8-7846-4620-8E6C-1D34C0BECD82}">
      <dgm:prSet/>
      <dgm:spPr/>
      <dgm:t>
        <a:bodyPr/>
        <a:lstStyle/>
        <a:p>
          <a:endParaRPr lang="en-US" sz="2000"/>
        </a:p>
      </dgm:t>
    </dgm:pt>
    <dgm:pt modelId="{61CD4410-98BC-4347-A765-1378239751C1}">
      <dgm:prSet custT="1"/>
      <dgm:spPr/>
      <dgm:t>
        <a:bodyPr/>
        <a:lstStyle/>
        <a:p>
          <a:r>
            <a:rPr lang="en-US" sz="2000">
              <a:solidFill>
                <a:srgbClr val="00B050"/>
              </a:solidFill>
            </a:rPr>
            <a:t>If it’s </a:t>
          </a:r>
          <a:r>
            <a:rPr lang="en-US" sz="2000" b="1">
              <a:solidFill>
                <a:srgbClr val="00B050"/>
              </a:solidFill>
            </a:rPr>
            <a:t>lower than 1</a:t>
          </a:r>
          <a:r>
            <a:rPr lang="en-US" sz="2000">
              <a:solidFill>
                <a:srgbClr val="00B050"/>
              </a:solidFill>
            </a:rPr>
            <a:t>, we have </a:t>
          </a:r>
          <a:r>
            <a:rPr lang="en-US" sz="2000" b="1">
              <a:solidFill>
                <a:srgbClr val="00B050"/>
              </a:solidFill>
            </a:rPr>
            <a:t>fewer infections than expected</a:t>
          </a:r>
          <a:r>
            <a:rPr lang="en-US" sz="2000">
              <a:solidFill>
                <a:srgbClr val="00B050"/>
              </a:solidFill>
            </a:rPr>
            <a:t>.</a:t>
          </a:r>
          <a:br>
            <a:rPr lang="en-US" sz="2000">
              <a:solidFill>
                <a:schemeClr val="accent5"/>
              </a:solidFill>
            </a:rPr>
          </a:br>
          <a:endParaRPr lang="en-US" sz="2000">
            <a:solidFill>
              <a:srgbClr val="00B050"/>
            </a:solidFill>
          </a:endParaRPr>
        </a:p>
      </dgm:t>
    </dgm:pt>
    <dgm:pt modelId="{E36838AC-8321-47F2-8DF6-E1A2ED7FAB98}" type="parTrans" cxnId="{33F16873-0B7A-400C-AA5C-34E987275CCF}">
      <dgm:prSet/>
      <dgm:spPr/>
      <dgm:t>
        <a:bodyPr/>
        <a:lstStyle/>
        <a:p>
          <a:endParaRPr lang="en-US" sz="2000"/>
        </a:p>
      </dgm:t>
    </dgm:pt>
    <dgm:pt modelId="{BB155AA3-2C8C-4BBE-ABBB-3AEF70435E36}" type="sibTrans" cxnId="{33F16873-0B7A-400C-AA5C-34E987275CCF}">
      <dgm:prSet/>
      <dgm:spPr/>
      <dgm:t>
        <a:bodyPr/>
        <a:lstStyle/>
        <a:p>
          <a:endParaRPr lang="en-US" sz="2000"/>
        </a:p>
      </dgm:t>
    </dgm:pt>
    <dgm:pt modelId="{9CD24926-AB1F-4F87-845E-454F013B5FBE}">
      <dgm:prSet custT="1"/>
      <dgm:spPr/>
      <dgm:t>
        <a:bodyPr/>
        <a:lstStyle/>
        <a:p>
          <a:r>
            <a:rPr lang="en-US" sz="2000"/>
            <a:t>Checking this number every few months helps us see if we’re </a:t>
          </a:r>
          <a:r>
            <a:rPr lang="en-US" sz="2000" b="1"/>
            <a:t>getting better, staying the same, or getting worse</a:t>
          </a:r>
          <a:r>
            <a:rPr lang="en-US" sz="2000"/>
            <a:t> at preventing infections.</a:t>
          </a:r>
        </a:p>
      </dgm:t>
    </dgm:pt>
    <dgm:pt modelId="{9048E840-C716-4FE8-A8EE-885460C897D1}" type="parTrans" cxnId="{863F296C-4989-4228-8CA8-03279DCC3E17}">
      <dgm:prSet/>
      <dgm:spPr/>
      <dgm:t>
        <a:bodyPr/>
        <a:lstStyle/>
        <a:p>
          <a:endParaRPr lang="en-US" sz="2000"/>
        </a:p>
      </dgm:t>
    </dgm:pt>
    <dgm:pt modelId="{A85C2B51-107E-4D0F-938D-1697B281AF6F}" type="sibTrans" cxnId="{863F296C-4989-4228-8CA8-03279DCC3E17}">
      <dgm:prSet/>
      <dgm:spPr/>
      <dgm:t>
        <a:bodyPr/>
        <a:lstStyle/>
        <a:p>
          <a:endParaRPr lang="en-US" sz="2000"/>
        </a:p>
      </dgm:t>
    </dgm:pt>
    <dgm:pt modelId="{C9B23604-0125-48D4-B6D9-6377DA8BE2BE}">
      <dgm:prSet custT="1"/>
      <dgm:spPr/>
      <dgm:t>
        <a:bodyPr/>
        <a:lstStyle/>
        <a:p>
          <a:br>
            <a:rPr lang="en-US" sz="2000"/>
          </a:br>
          <a:r>
            <a:rPr lang="en-US" sz="2000">
              <a:solidFill>
                <a:srgbClr val="C00000"/>
              </a:solidFill>
            </a:rPr>
            <a:t>If the number is </a:t>
          </a:r>
          <a:r>
            <a:rPr lang="en-US" sz="2000" b="1">
              <a:solidFill>
                <a:srgbClr val="C00000"/>
              </a:solidFill>
            </a:rPr>
            <a:t>higher than 1</a:t>
          </a:r>
          <a:r>
            <a:rPr lang="en-US" sz="2000">
              <a:solidFill>
                <a:srgbClr val="C00000"/>
              </a:solidFill>
            </a:rPr>
            <a:t>, we have </a:t>
          </a:r>
          <a:r>
            <a:rPr lang="en-US" sz="2000" b="1">
              <a:solidFill>
                <a:srgbClr val="C00000"/>
              </a:solidFill>
            </a:rPr>
            <a:t>more infections than we should</a:t>
          </a:r>
          <a:r>
            <a:rPr lang="en-US" sz="2000">
              <a:solidFill>
                <a:srgbClr val="C00000"/>
              </a:solidFill>
            </a:rPr>
            <a:t>.</a:t>
          </a:r>
          <a:br>
            <a:rPr lang="en-US" sz="2000">
              <a:solidFill>
                <a:srgbClr val="C00000"/>
              </a:solidFill>
            </a:rPr>
          </a:br>
          <a:endParaRPr lang="en-US" sz="2000">
            <a:solidFill>
              <a:srgbClr val="C00000"/>
            </a:solidFill>
          </a:endParaRPr>
        </a:p>
      </dgm:t>
    </dgm:pt>
    <dgm:pt modelId="{B25D777D-5D37-4041-A3D6-EF2FDF024705}" type="parTrans" cxnId="{B7EC1B4A-4F1B-4120-9F47-6F942745D425}">
      <dgm:prSet/>
      <dgm:spPr/>
      <dgm:t>
        <a:bodyPr/>
        <a:lstStyle/>
        <a:p>
          <a:endParaRPr lang="en-US" sz="2000"/>
        </a:p>
      </dgm:t>
    </dgm:pt>
    <dgm:pt modelId="{01AA4C30-E924-49AD-9F68-7B87F58495FC}" type="sibTrans" cxnId="{B7EC1B4A-4F1B-4120-9F47-6F942745D425}">
      <dgm:prSet/>
      <dgm:spPr/>
      <dgm:t>
        <a:bodyPr/>
        <a:lstStyle/>
        <a:p>
          <a:endParaRPr lang="en-US" sz="2000"/>
        </a:p>
      </dgm:t>
    </dgm:pt>
    <dgm:pt modelId="{600662B0-BD3F-42DD-AEE1-B987BB807976}" type="pres">
      <dgm:prSet presAssocID="{0A781998-335F-405A-919F-23A0C5EB77FA}" presName="vert0" presStyleCnt="0">
        <dgm:presLayoutVars>
          <dgm:dir/>
          <dgm:animOne val="branch"/>
          <dgm:animLvl val="lvl"/>
        </dgm:presLayoutVars>
      </dgm:prSet>
      <dgm:spPr/>
    </dgm:pt>
    <dgm:pt modelId="{C8D980BE-733F-48F2-860F-047AD45E4080}" type="pres">
      <dgm:prSet presAssocID="{9B11DBF8-812D-48B7-B7D2-361992332D45}" presName="thickLine" presStyleLbl="alignNode1" presStyleIdx="0" presStyleCnt="4"/>
      <dgm:spPr/>
    </dgm:pt>
    <dgm:pt modelId="{6D5E010B-9218-4F4F-ACA3-7AFFAEBE16DE}" type="pres">
      <dgm:prSet presAssocID="{9B11DBF8-812D-48B7-B7D2-361992332D45}" presName="horz1" presStyleCnt="0"/>
      <dgm:spPr/>
    </dgm:pt>
    <dgm:pt modelId="{201E3059-220B-4904-8FFD-87556D52DBB6}" type="pres">
      <dgm:prSet presAssocID="{9B11DBF8-812D-48B7-B7D2-361992332D45}" presName="tx1" presStyleLbl="revTx" presStyleIdx="0" presStyleCnt="4"/>
      <dgm:spPr/>
    </dgm:pt>
    <dgm:pt modelId="{8A0841E9-ABE6-48B2-BEEA-BEF6121B06D1}" type="pres">
      <dgm:prSet presAssocID="{9B11DBF8-812D-48B7-B7D2-361992332D45}" presName="vert1" presStyleCnt="0"/>
      <dgm:spPr/>
    </dgm:pt>
    <dgm:pt modelId="{1ABAF54B-0684-43CA-A071-902CD4C2B612}" type="pres">
      <dgm:prSet presAssocID="{C9B23604-0125-48D4-B6D9-6377DA8BE2BE}" presName="thickLine" presStyleLbl="alignNode1" presStyleIdx="1" presStyleCnt="4"/>
      <dgm:spPr/>
    </dgm:pt>
    <dgm:pt modelId="{2EF0C61E-80BA-48C2-9837-AD05C15DC243}" type="pres">
      <dgm:prSet presAssocID="{C9B23604-0125-48D4-B6D9-6377DA8BE2BE}" presName="horz1" presStyleCnt="0"/>
      <dgm:spPr/>
    </dgm:pt>
    <dgm:pt modelId="{EF59E386-510D-4A3A-BDE9-A9BDD9945D8C}" type="pres">
      <dgm:prSet presAssocID="{C9B23604-0125-48D4-B6D9-6377DA8BE2BE}" presName="tx1" presStyleLbl="revTx" presStyleIdx="1" presStyleCnt="4"/>
      <dgm:spPr/>
    </dgm:pt>
    <dgm:pt modelId="{AA0ADBBB-25E6-41F6-9322-5B1157986684}" type="pres">
      <dgm:prSet presAssocID="{C9B23604-0125-48D4-B6D9-6377DA8BE2BE}" presName="vert1" presStyleCnt="0"/>
      <dgm:spPr/>
    </dgm:pt>
    <dgm:pt modelId="{A7088017-2C26-416E-B702-D05284E14313}" type="pres">
      <dgm:prSet presAssocID="{61CD4410-98BC-4347-A765-1378239751C1}" presName="thickLine" presStyleLbl="alignNode1" presStyleIdx="2" presStyleCnt="4"/>
      <dgm:spPr/>
    </dgm:pt>
    <dgm:pt modelId="{3196DD57-B345-4FC6-833B-D4CC10D3AB16}" type="pres">
      <dgm:prSet presAssocID="{61CD4410-98BC-4347-A765-1378239751C1}" presName="horz1" presStyleCnt="0"/>
      <dgm:spPr/>
    </dgm:pt>
    <dgm:pt modelId="{D05E6FB2-68A1-46ED-9302-67CA20069194}" type="pres">
      <dgm:prSet presAssocID="{61CD4410-98BC-4347-A765-1378239751C1}" presName="tx1" presStyleLbl="revTx" presStyleIdx="2" presStyleCnt="4"/>
      <dgm:spPr/>
    </dgm:pt>
    <dgm:pt modelId="{E5F5DF4C-EA3B-4D15-AE9F-D788D8CCDFC9}" type="pres">
      <dgm:prSet presAssocID="{61CD4410-98BC-4347-A765-1378239751C1}" presName="vert1" presStyleCnt="0"/>
      <dgm:spPr/>
    </dgm:pt>
    <dgm:pt modelId="{963D7BF1-B906-4479-9263-E6D6CF22D55C}" type="pres">
      <dgm:prSet presAssocID="{9CD24926-AB1F-4F87-845E-454F013B5FBE}" presName="thickLine" presStyleLbl="alignNode1" presStyleIdx="3" presStyleCnt="4"/>
      <dgm:spPr/>
    </dgm:pt>
    <dgm:pt modelId="{E75EE359-3E03-4EEE-A85F-8E5F53DEADA4}" type="pres">
      <dgm:prSet presAssocID="{9CD24926-AB1F-4F87-845E-454F013B5FBE}" presName="horz1" presStyleCnt="0"/>
      <dgm:spPr/>
    </dgm:pt>
    <dgm:pt modelId="{43E1FF9C-319B-4B3D-9AF7-723B268CFC5B}" type="pres">
      <dgm:prSet presAssocID="{9CD24926-AB1F-4F87-845E-454F013B5FBE}" presName="tx1" presStyleLbl="revTx" presStyleIdx="3" presStyleCnt="4"/>
      <dgm:spPr/>
    </dgm:pt>
    <dgm:pt modelId="{9E8963C4-ADC5-4EA3-8518-EAD970B2A6EB}" type="pres">
      <dgm:prSet presAssocID="{9CD24926-AB1F-4F87-845E-454F013B5FBE}" presName="vert1" presStyleCnt="0"/>
      <dgm:spPr/>
    </dgm:pt>
  </dgm:ptLst>
  <dgm:cxnLst>
    <dgm:cxn modelId="{D6407923-B117-448D-9D6A-01EE6195A4D1}" type="presOf" srcId="{9B11DBF8-812D-48B7-B7D2-361992332D45}" destId="{201E3059-220B-4904-8FFD-87556D52DBB6}" srcOrd="0" destOrd="0" presId="urn:microsoft.com/office/officeart/2008/layout/LinedList"/>
    <dgm:cxn modelId="{D378BC5B-5900-4C17-B612-ABD6ABC4CE32}" type="presOf" srcId="{9CD24926-AB1F-4F87-845E-454F013B5FBE}" destId="{43E1FF9C-319B-4B3D-9AF7-723B268CFC5B}" srcOrd="0" destOrd="0" presId="urn:microsoft.com/office/officeart/2008/layout/LinedList"/>
    <dgm:cxn modelId="{B7EC1B4A-4F1B-4120-9F47-6F942745D425}" srcId="{0A781998-335F-405A-919F-23A0C5EB77FA}" destId="{C9B23604-0125-48D4-B6D9-6377DA8BE2BE}" srcOrd="1" destOrd="0" parTransId="{B25D777D-5D37-4041-A3D6-EF2FDF024705}" sibTransId="{01AA4C30-E924-49AD-9F68-7B87F58495FC}"/>
    <dgm:cxn modelId="{863F296C-4989-4228-8CA8-03279DCC3E17}" srcId="{0A781998-335F-405A-919F-23A0C5EB77FA}" destId="{9CD24926-AB1F-4F87-845E-454F013B5FBE}" srcOrd="3" destOrd="0" parTransId="{9048E840-C716-4FE8-A8EE-885460C897D1}" sibTransId="{A85C2B51-107E-4D0F-938D-1697B281AF6F}"/>
    <dgm:cxn modelId="{33F16873-0B7A-400C-AA5C-34E987275CCF}" srcId="{0A781998-335F-405A-919F-23A0C5EB77FA}" destId="{61CD4410-98BC-4347-A765-1378239751C1}" srcOrd="2" destOrd="0" parTransId="{E36838AC-8321-47F2-8DF6-E1A2ED7FAB98}" sibTransId="{BB155AA3-2C8C-4BBE-ABBB-3AEF70435E36}"/>
    <dgm:cxn modelId="{C9094790-B7F3-4F8D-B1DE-F7B299459C16}" type="presOf" srcId="{0A781998-335F-405A-919F-23A0C5EB77FA}" destId="{600662B0-BD3F-42DD-AEE1-B987BB807976}" srcOrd="0" destOrd="0" presId="urn:microsoft.com/office/officeart/2008/layout/LinedList"/>
    <dgm:cxn modelId="{7D81C391-260A-4EBC-A8DA-D389D4604F60}" type="presOf" srcId="{61CD4410-98BC-4347-A765-1378239751C1}" destId="{D05E6FB2-68A1-46ED-9302-67CA20069194}" srcOrd="0" destOrd="0" presId="urn:microsoft.com/office/officeart/2008/layout/LinedList"/>
    <dgm:cxn modelId="{D0AE44E2-4893-4B0B-9BA9-05C1F2CA13C8}" type="presOf" srcId="{C9B23604-0125-48D4-B6D9-6377DA8BE2BE}" destId="{EF59E386-510D-4A3A-BDE9-A9BDD9945D8C}" srcOrd="0" destOrd="0" presId="urn:microsoft.com/office/officeart/2008/layout/LinedList"/>
    <dgm:cxn modelId="{268587E8-7846-4620-8E6C-1D34C0BECD82}" srcId="{0A781998-335F-405A-919F-23A0C5EB77FA}" destId="{9B11DBF8-812D-48B7-B7D2-361992332D45}" srcOrd="0" destOrd="0" parTransId="{DBCFA5F8-9D6E-46CA-8BBB-2F64DF048036}" sibTransId="{77F3F04E-45A3-4A1B-8455-5B07976E6F05}"/>
    <dgm:cxn modelId="{D952ED28-85B2-4FFD-9054-6748AF909B23}" type="presParOf" srcId="{600662B0-BD3F-42DD-AEE1-B987BB807976}" destId="{C8D980BE-733F-48F2-860F-047AD45E4080}" srcOrd="0" destOrd="0" presId="urn:microsoft.com/office/officeart/2008/layout/LinedList"/>
    <dgm:cxn modelId="{0E201AEE-12A0-4D80-AEBF-3A2C5A196C4F}" type="presParOf" srcId="{600662B0-BD3F-42DD-AEE1-B987BB807976}" destId="{6D5E010B-9218-4F4F-ACA3-7AFFAEBE16DE}" srcOrd="1" destOrd="0" presId="urn:microsoft.com/office/officeart/2008/layout/LinedList"/>
    <dgm:cxn modelId="{A009DD3A-79CE-4537-B0A7-471568E185C4}" type="presParOf" srcId="{6D5E010B-9218-4F4F-ACA3-7AFFAEBE16DE}" destId="{201E3059-220B-4904-8FFD-87556D52DBB6}" srcOrd="0" destOrd="0" presId="urn:microsoft.com/office/officeart/2008/layout/LinedList"/>
    <dgm:cxn modelId="{AC4A1FA0-F311-4C21-9A2C-A298CFE69DA3}" type="presParOf" srcId="{6D5E010B-9218-4F4F-ACA3-7AFFAEBE16DE}" destId="{8A0841E9-ABE6-48B2-BEEA-BEF6121B06D1}" srcOrd="1" destOrd="0" presId="urn:microsoft.com/office/officeart/2008/layout/LinedList"/>
    <dgm:cxn modelId="{3294EE3A-58BD-4702-8029-19D8341BF720}" type="presParOf" srcId="{600662B0-BD3F-42DD-AEE1-B987BB807976}" destId="{1ABAF54B-0684-43CA-A071-902CD4C2B612}" srcOrd="2" destOrd="0" presId="urn:microsoft.com/office/officeart/2008/layout/LinedList"/>
    <dgm:cxn modelId="{F12C0698-1A87-4B90-94FC-635DE06F5671}" type="presParOf" srcId="{600662B0-BD3F-42DD-AEE1-B987BB807976}" destId="{2EF0C61E-80BA-48C2-9837-AD05C15DC243}" srcOrd="3" destOrd="0" presId="urn:microsoft.com/office/officeart/2008/layout/LinedList"/>
    <dgm:cxn modelId="{F0AF6939-C4A3-4E8D-94CB-93B8892BE6DA}" type="presParOf" srcId="{2EF0C61E-80BA-48C2-9837-AD05C15DC243}" destId="{EF59E386-510D-4A3A-BDE9-A9BDD9945D8C}" srcOrd="0" destOrd="0" presId="urn:microsoft.com/office/officeart/2008/layout/LinedList"/>
    <dgm:cxn modelId="{37833B46-0F1C-4253-BE04-CC7E5763FAE8}" type="presParOf" srcId="{2EF0C61E-80BA-48C2-9837-AD05C15DC243}" destId="{AA0ADBBB-25E6-41F6-9322-5B1157986684}" srcOrd="1" destOrd="0" presId="urn:microsoft.com/office/officeart/2008/layout/LinedList"/>
    <dgm:cxn modelId="{00024ECF-7694-4B0F-B9A1-3C4E3D31C94A}" type="presParOf" srcId="{600662B0-BD3F-42DD-AEE1-B987BB807976}" destId="{A7088017-2C26-416E-B702-D05284E14313}" srcOrd="4" destOrd="0" presId="urn:microsoft.com/office/officeart/2008/layout/LinedList"/>
    <dgm:cxn modelId="{A80845EA-F090-4987-A3C7-64C2B10B65CE}" type="presParOf" srcId="{600662B0-BD3F-42DD-AEE1-B987BB807976}" destId="{3196DD57-B345-4FC6-833B-D4CC10D3AB16}" srcOrd="5" destOrd="0" presId="urn:microsoft.com/office/officeart/2008/layout/LinedList"/>
    <dgm:cxn modelId="{C05D863E-C017-4D12-906B-569E19E98317}" type="presParOf" srcId="{3196DD57-B345-4FC6-833B-D4CC10D3AB16}" destId="{D05E6FB2-68A1-46ED-9302-67CA20069194}" srcOrd="0" destOrd="0" presId="urn:microsoft.com/office/officeart/2008/layout/LinedList"/>
    <dgm:cxn modelId="{DA9A64AD-023E-4B65-8B7A-831ABA9C3C15}" type="presParOf" srcId="{3196DD57-B345-4FC6-833B-D4CC10D3AB16}" destId="{E5F5DF4C-EA3B-4D15-AE9F-D788D8CCDFC9}" srcOrd="1" destOrd="0" presId="urn:microsoft.com/office/officeart/2008/layout/LinedList"/>
    <dgm:cxn modelId="{6C399D39-C18B-456F-8183-03A52893B0E6}" type="presParOf" srcId="{600662B0-BD3F-42DD-AEE1-B987BB807976}" destId="{963D7BF1-B906-4479-9263-E6D6CF22D55C}" srcOrd="6" destOrd="0" presId="urn:microsoft.com/office/officeart/2008/layout/LinedList"/>
    <dgm:cxn modelId="{7A9B37D9-CF47-4226-9B9D-DB3009F3938E}" type="presParOf" srcId="{600662B0-BD3F-42DD-AEE1-B987BB807976}" destId="{E75EE359-3E03-4EEE-A85F-8E5F53DEADA4}" srcOrd="7" destOrd="0" presId="urn:microsoft.com/office/officeart/2008/layout/LinedList"/>
    <dgm:cxn modelId="{761DFCB0-6A7D-42B9-A7E2-E120F58A4995}" type="presParOf" srcId="{E75EE359-3E03-4EEE-A85F-8E5F53DEADA4}" destId="{43E1FF9C-319B-4B3D-9AF7-723B268CFC5B}" srcOrd="0" destOrd="0" presId="urn:microsoft.com/office/officeart/2008/layout/LinedList"/>
    <dgm:cxn modelId="{20DFAA0C-B796-4E86-9331-63D4C3ECF3FF}" type="presParOf" srcId="{E75EE359-3E03-4EEE-A85F-8E5F53DEADA4}" destId="{9E8963C4-ADC5-4EA3-8518-EAD970B2A6EB}"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D3FD91B-6455-458A-B3BD-72D2889140DB}" type="doc">
      <dgm:prSet loTypeId="urn:microsoft.com/office/officeart/2005/8/layout/bList2" loCatId="list" qsTypeId="urn:microsoft.com/office/officeart/2005/8/quickstyle/simple1" qsCatId="simple" csTypeId="urn:microsoft.com/office/officeart/2005/8/colors/colorful4" csCatId="colorful" phldr="1"/>
      <dgm:spPr/>
    </dgm:pt>
    <dgm:pt modelId="{B764A491-A103-4E8E-9408-069713CFAC4B}">
      <dgm:prSet phldrT="[Text]"/>
      <dgm:spPr/>
      <dgm:t>
        <a:bodyPr/>
        <a:lstStyle/>
        <a:p>
          <a:r>
            <a:rPr lang="en-US"/>
            <a:t>SIR 0.79</a:t>
          </a:r>
        </a:p>
      </dgm:t>
    </dgm:pt>
    <dgm:pt modelId="{CD49A54D-31E8-4C13-8ECD-4DD763160C07}" type="parTrans" cxnId="{E302B0EC-1D4B-41EA-AB6A-BE030B168AD5}">
      <dgm:prSet/>
      <dgm:spPr/>
      <dgm:t>
        <a:bodyPr/>
        <a:lstStyle/>
        <a:p>
          <a:endParaRPr lang="en-US"/>
        </a:p>
      </dgm:t>
    </dgm:pt>
    <dgm:pt modelId="{A406E4BC-6C01-4729-9F9C-A8E5ED6A3BF2}" type="sibTrans" cxnId="{E302B0EC-1D4B-41EA-AB6A-BE030B168AD5}">
      <dgm:prSet/>
      <dgm:spPr/>
      <dgm:t>
        <a:bodyPr/>
        <a:lstStyle/>
        <a:p>
          <a:endParaRPr lang="en-US"/>
        </a:p>
      </dgm:t>
    </dgm:pt>
    <dgm:pt modelId="{28576C26-DE21-406F-8F4F-2B0A57EEFC99}">
      <dgm:prSet phldrT="[Text]"/>
      <dgm:spPr>
        <a:solidFill>
          <a:schemeClr val="accent1"/>
        </a:solidFill>
      </dgm:spPr>
      <dgm:t>
        <a:bodyPr/>
        <a:lstStyle/>
        <a:p>
          <a:r>
            <a:rPr lang="en-US"/>
            <a:t>SIR 1.87</a:t>
          </a:r>
        </a:p>
      </dgm:t>
    </dgm:pt>
    <dgm:pt modelId="{EE679555-1092-40FB-AFDA-395DDB946A62}" type="parTrans" cxnId="{4CE4647D-DF48-4096-A0AF-7BD65D8EAAD9}">
      <dgm:prSet/>
      <dgm:spPr/>
      <dgm:t>
        <a:bodyPr/>
        <a:lstStyle/>
        <a:p>
          <a:endParaRPr lang="en-US"/>
        </a:p>
      </dgm:t>
    </dgm:pt>
    <dgm:pt modelId="{41CD46AB-71DB-4A5D-85FF-24D5C09FFCB8}" type="sibTrans" cxnId="{4CE4647D-DF48-4096-A0AF-7BD65D8EAAD9}">
      <dgm:prSet/>
      <dgm:spPr/>
      <dgm:t>
        <a:bodyPr/>
        <a:lstStyle/>
        <a:p>
          <a:endParaRPr lang="en-US"/>
        </a:p>
      </dgm:t>
    </dgm:pt>
    <dgm:pt modelId="{38F198D8-7E16-409C-8970-A1371B1B0C23}">
      <dgm:prSet/>
      <dgm:spPr/>
      <dgm:t>
        <a:bodyPr/>
        <a:lstStyle/>
        <a:p>
          <a:r>
            <a:rPr lang="en-US" dirty="0"/>
            <a:t>Census: 160</a:t>
          </a:r>
        </a:p>
      </dgm:t>
    </dgm:pt>
    <dgm:pt modelId="{5A6FB492-F063-434A-B094-3F0AF02CDCD9}" type="parTrans" cxnId="{6DA2F9FD-C442-41D2-B6FB-517889AE31D9}">
      <dgm:prSet/>
      <dgm:spPr/>
      <dgm:t>
        <a:bodyPr/>
        <a:lstStyle/>
        <a:p>
          <a:endParaRPr lang="en-US"/>
        </a:p>
      </dgm:t>
    </dgm:pt>
    <dgm:pt modelId="{60568F60-C25C-4212-864C-3197E8797C44}" type="sibTrans" cxnId="{6DA2F9FD-C442-41D2-B6FB-517889AE31D9}">
      <dgm:prSet/>
      <dgm:spPr/>
      <dgm:t>
        <a:bodyPr/>
        <a:lstStyle/>
        <a:p>
          <a:endParaRPr lang="en-US"/>
        </a:p>
      </dgm:t>
    </dgm:pt>
    <dgm:pt modelId="{F52CAD6E-EC97-4187-A5AC-260C5B088FDA}">
      <dgm:prSet/>
      <dgm:spPr/>
      <dgm:t>
        <a:bodyPr/>
        <a:lstStyle/>
        <a:p>
          <a:r>
            <a:rPr lang="en-US" dirty="0"/>
            <a:t>Expected Infections: 5.08</a:t>
          </a:r>
        </a:p>
      </dgm:t>
    </dgm:pt>
    <dgm:pt modelId="{CB85CDD9-3562-4CFE-8ADB-47FB8AA45FE2}" type="parTrans" cxnId="{D67FE13D-2C48-447F-B413-3F715A324EDE}">
      <dgm:prSet/>
      <dgm:spPr/>
      <dgm:t>
        <a:bodyPr/>
        <a:lstStyle/>
        <a:p>
          <a:endParaRPr lang="en-US"/>
        </a:p>
      </dgm:t>
    </dgm:pt>
    <dgm:pt modelId="{2A1BC1A1-0DAE-4F0A-870C-6CA2E3EB63B3}" type="sibTrans" cxnId="{D67FE13D-2C48-447F-B413-3F715A324EDE}">
      <dgm:prSet/>
      <dgm:spPr/>
      <dgm:t>
        <a:bodyPr/>
        <a:lstStyle/>
        <a:p>
          <a:endParaRPr lang="en-US"/>
        </a:p>
      </dgm:t>
    </dgm:pt>
    <dgm:pt modelId="{BE41CB9D-ABBE-4BB4-8639-9118D2C447D7}">
      <dgm:prSet/>
      <dgm:spPr/>
      <dgm:t>
        <a:bodyPr/>
        <a:lstStyle/>
        <a:p>
          <a:r>
            <a:rPr lang="en-US"/>
            <a:t>Observed Infections: 4</a:t>
          </a:r>
        </a:p>
      </dgm:t>
    </dgm:pt>
    <dgm:pt modelId="{61478ADC-F3B7-44D1-B522-76BDE0064BA9}" type="parTrans" cxnId="{016AA7A8-5851-4521-93A1-FD34F16DD901}">
      <dgm:prSet/>
      <dgm:spPr/>
      <dgm:t>
        <a:bodyPr/>
        <a:lstStyle/>
        <a:p>
          <a:endParaRPr lang="en-US"/>
        </a:p>
      </dgm:t>
    </dgm:pt>
    <dgm:pt modelId="{E7C838F7-93E8-4365-9EE0-F94E5695A6E0}" type="sibTrans" cxnId="{016AA7A8-5851-4521-93A1-FD34F16DD901}">
      <dgm:prSet/>
      <dgm:spPr/>
      <dgm:t>
        <a:bodyPr/>
        <a:lstStyle/>
        <a:p>
          <a:endParaRPr lang="en-US"/>
        </a:p>
      </dgm:t>
    </dgm:pt>
    <dgm:pt modelId="{70C5DDA9-8357-418D-BAB5-317F006AC805}">
      <dgm:prSet/>
      <dgm:spPr>
        <a:ln>
          <a:solidFill>
            <a:schemeClr val="accent1"/>
          </a:solidFill>
        </a:ln>
      </dgm:spPr>
      <dgm:t>
        <a:bodyPr/>
        <a:lstStyle/>
        <a:p>
          <a:r>
            <a:rPr lang="en-US" dirty="0"/>
            <a:t>Census: 44</a:t>
          </a:r>
        </a:p>
      </dgm:t>
    </dgm:pt>
    <dgm:pt modelId="{929C8750-AC63-4994-82DB-7BDD158F523B}" type="parTrans" cxnId="{33D9D7F1-C235-4243-8E90-2B555B9293AD}">
      <dgm:prSet/>
      <dgm:spPr/>
      <dgm:t>
        <a:bodyPr/>
        <a:lstStyle/>
        <a:p>
          <a:endParaRPr lang="en-US"/>
        </a:p>
      </dgm:t>
    </dgm:pt>
    <dgm:pt modelId="{23D29F3F-918B-4AAF-A2B3-D4ECBA387C2F}" type="sibTrans" cxnId="{33D9D7F1-C235-4243-8E90-2B555B9293AD}">
      <dgm:prSet/>
      <dgm:spPr/>
      <dgm:t>
        <a:bodyPr/>
        <a:lstStyle/>
        <a:p>
          <a:endParaRPr lang="en-US"/>
        </a:p>
      </dgm:t>
    </dgm:pt>
    <dgm:pt modelId="{DCBAFE46-A7E0-4EEF-A51E-70B73CD2BCA4}">
      <dgm:prSet/>
      <dgm:spPr>
        <a:ln>
          <a:solidFill>
            <a:schemeClr val="accent1"/>
          </a:solidFill>
        </a:ln>
      </dgm:spPr>
      <dgm:t>
        <a:bodyPr/>
        <a:lstStyle/>
        <a:p>
          <a:r>
            <a:rPr lang="en-US" dirty="0"/>
            <a:t>Expected Infections: 2.25</a:t>
          </a:r>
        </a:p>
      </dgm:t>
    </dgm:pt>
    <dgm:pt modelId="{7ED4600B-03F7-4072-8CF3-036BDE116F05}" type="parTrans" cxnId="{340931DC-A8D8-48D1-9CAC-264DCFF99C4B}">
      <dgm:prSet/>
      <dgm:spPr/>
      <dgm:t>
        <a:bodyPr/>
        <a:lstStyle/>
        <a:p>
          <a:endParaRPr lang="en-US"/>
        </a:p>
      </dgm:t>
    </dgm:pt>
    <dgm:pt modelId="{87057683-7550-4AD6-BD68-949881D80534}" type="sibTrans" cxnId="{340931DC-A8D8-48D1-9CAC-264DCFF99C4B}">
      <dgm:prSet/>
      <dgm:spPr/>
      <dgm:t>
        <a:bodyPr/>
        <a:lstStyle/>
        <a:p>
          <a:endParaRPr lang="en-US"/>
        </a:p>
      </dgm:t>
    </dgm:pt>
    <dgm:pt modelId="{101B1A5C-2D65-4B37-9863-BF0BD5C1A7E0}">
      <dgm:prSet/>
      <dgm:spPr>
        <a:ln>
          <a:solidFill>
            <a:schemeClr val="accent1"/>
          </a:solidFill>
        </a:ln>
      </dgm:spPr>
      <dgm:t>
        <a:bodyPr/>
        <a:lstStyle/>
        <a:p>
          <a:r>
            <a:rPr lang="en-US"/>
            <a:t>Observed Infections: 4</a:t>
          </a:r>
        </a:p>
      </dgm:t>
    </dgm:pt>
    <dgm:pt modelId="{9B50BA0E-49D5-4B0D-83B7-6494F156F26E}" type="parTrans" cxnId="{4CC736F0-90FA-4C92-A01B-F9D02065C9A8}">
      <dgm:prSet/>
      <dgm:spPr/>
      <dgm:t>
        <a:bodyPr/>
        <a:lstStyle/>
        <a:p>
          <a:endParaRPr lang="en-US"/>
        </a:p>
      </dgm:t>
    </dgm:pt>
    <dgm:pt modelId="{9FC840C2-AEFF-42FE-ACB2-CA386CDC2706}" type="sibTrans" cxnId="{4CC736F0-90FA-4C92-A01B-F9D02065C9A8}">
      <dgm:prSet/>
      <dgm:spPr/>
      <dgm:t>
        <a:bodyPr/>
        <a:lstStyle/>
        <a:p>
          <a:endParaRPr lang="en-US"/>
        </a:p>
      </dgm:t>
    </dgm:pt>
    <dgm:pt modelId="{6452D414-516A-411B-B01A-66E17CD29A4A}" type="pres">
      <dgm:prSet presAssocID="{6D3FD91B-6455-458A-B3BD-72D2889140DB}" presName="diagram" presStyleCnt="0">
        <dgm:presLayoutVars>
          <dgm:dir/>
          <dgm:animLvl val="lvl"/>
          <dgm:resizeHandles val="exact"/>
        </dgm:presLayoutVars>
      </dgm:prSet>
      <dgm:spPr/>
    </dgm:pt>
    <dgm:pt modelId="{4A386FAC-7F80-42EC-9099-1F45748E7590}" type="pres">
      <dgm:prSet presAssocID="{B764A491-A103-4E8E-9408-069713CFAC4B}" presName="compNode" presStyleCnt="0"/>
      <dgm:spPr/>
    </dgm:pt>
    <dgm:pt modelId="{402C1EB1-C1FE-4028-A465-22703586312F}" type="pres">
      <dgm:prSet presAssocID="{B764A491-A103-4E8E-9408-069713CFAC4B}" presName="childRect" presStyleLbl="bgAcc1" presStyleIdx="0" presStyleCnt="2">
        <dgm:presLayoutVars>
          <dgm:bulletEnabled val="1"/>
        </dgm:presLayoutVars>
      </dgm:prSet>
      <dgm:spPr/>
    </dgm:pt>
    <dgm:pt modelId="{9597E587-12ED-4E26-B521-F2C09C9378CC}" type="pres">
      <dgm:prSet presAssocID="{B764A491-A103-4E8E-9408-069713CFAC4B}" presName="parentText" presStyleLbl="node1" presStyleIdx="0" presStyleCnt="0">
        <dgm:presLayoutVars>
          <dgm:chMax val="0"/>
          <dgm:bulletEnabled val="1"/>
        </dgm:presLayoutVars>
      </dgm:prSet>
      <dgm:spPr/>
    </dgm:pt>
    <dgm:pt modelId="{C13745F9-6AFD-46D7-80F8-6B8C14A6562B}" type="pres">
      <dgm:prSet presAssocID="{B764A491-A103-4E8E-9408-069713CFAC4B}" presName="parentRect" presStyleLbl="alignNode1" presStyleIdx="0" presStyleCnt="2"/>
      <dgm:spPr/>
    </dgm:pt>
    <dgm:pt modelId="{CB592691-56D2-4374-B8EB-F87762545092}" type="pres">
      <dgm:prSet presAssocID="{B764A491-A103-4E8E-9408-069713CFAC4B}" presName="adorn" presStyleLbl="fgAccFollowNode1" presStyleIdx="0" presStyleCnt="2" custFlipVert="0" custFlipHor="0" custScaleX="41616" custScaleY="41585" custLinFactNeighborX="-552" custLinFactNeighborY="-2954">
        <dgm:style>
          <a:lnRef idx="3">
            <a:schemeClr val="lt1"/>
          </a:lnRef>
          <a:fillRef idx="1">
            <a:schemeClr val="accent4"/>
          </a:fillRef>
          <a:effectRef idx="1">
            <a:schemeClr val="accent4"/>
          </a:effectRef>
          <a:fontRef idx="minor">
            <a:schemeClr val="lt1"/>
          </a:fontRef>
        </dgm:style>
      </dgm:prSet>
      <dgm:spPr/>
    </dgm:pt>
    <dgm:pt modelId="{788EAF46-1E4B-422B-BAD4-ACC612C42586}" type="pres">
      <dgm:prSet presAssocID="{A406E4BC-6C01-4729-9F9C-A8E5ED6A3BF2}" presName="sibTrans" presStyleLbl="sibTrans2D1" presStyleIdx="0" presStyleCnt="0"/>
      <dgm:spPr/>
    </dgm:pt>
    <dgm:pt modelId="{ABC6DC7F-163A-4A46-81EB-B6AD9DD50520}" type="pres">
      <dgm:prSet presAssocID="{28576C26-DE21-406F-8F4F-2B0A57EEFC99}" presName="compNode" presStyleCnt="0"/>
      <dgm:spPr/>
    </dgm:pt>
    <dgm:pt modelId="{331275DD-1EDC-4B15-8865-2ED263866862}" type="pres">
      <dgm:prSet presAssocID="{28576C26-DE21-406F-8F4F-2B0A57EEFC99}" presName="childRect" presStyleLbl="bgAcc1" presStyleIdx="1" presStyleCnt="2">
        <dgm:presLayoutVars>
          <dgm:bulletEnabled val="1"/>
        </dgm:presLayoutVars>
      </dgm:prSet>
      <dgm:spPr/>
    </dgm:pt>
    <dgm:pt modelId="{4ADC8C01-A507-4D0C-AF96-681E9063DC54}" type="pres">
      <dgm:prSet presAssocID="{28576C26-DE21-406F-8F4F-2B0A57EEFC99}" presName="parentText" presStyleLbl="node1" presStyleIdx="0" presStyleCnt="0">
        <dgm:presLayoutVars>
          <dgm:chMax val="0"/>
          <dgm:bulletEnabled val="1"/>
        </dgm:presLayoutVars>
      </dgm:prSet>
      <dgm:spPr/>
    </dgm:pt>
    <dgm:pt modelId="{94CA81C1-C126-4FBF-8609-C65B27B29886}" type="pres">
      <dgm:prSet presAssocID="{28576C26-DE21-406F-8F4F-2B0A57EEFC99}" presName="parentRect" presStyleLbl="alignNode1" presStyleIdx="1" presStyleCnt="2"/>
      <dgm:spPr/>
    </dgm:pt>
    <dgm:pt modelId="{1C52F57F-691E-4CBD-8CA2-709A37058215}" type="pres">
      <dgm:prSet presAssocID="{28576C26-DE21-406F-8F4F-2B0A57EEFC99}" presName="adorn" presStyleLbl="fgAccFollowNode1" presStyleIdx="1" presStyleCnt="2" custFlipHor="0" custScaleX="37891" custScaleY="38222"/>
      <dgm:spPr/>
    </dgm:pt>
  </dgm:ptLst>
  <dgm:cxnLst>
    <dgm:cxn modelId="{512F9B09-2A84-4709-AA48-199E1A44F8E4}" type="presOf" srcId="{F52CAD6E-EC97-4187-A5AC-260C5B088FDA}" destId="{402C1EB1-C1FE-4028-A465-22703586312F}" srcOrd="0" destOrd="1" presId="urn:microsoft.com/office/officeart/2005/8/layout/bList2"/>
    <dgm:cxn modelId="{D67FE13D-2C48-447F-B413-3F715A324EDE}" srcId="{B764A491-A103-4E8E-9408-069713CFAC4B}" destId="{F52CAD6E-EC97-4187-A5AC-260C5B088FDA}" srcOrd="1" destOrd="0" parTransId="{CB85CDD9-3562-4CFE-8ADB-47FB8AA45FE2}" sibTransId="{2A1BC1A1-0DAE-4F0A-870C-6CA2E3EB63B3}"/>
    <dgm:cxn modelId="{1208F55E-A92C-41D1-8CE1-B629DABE1E9F}" type="presOf" srcId="{101B1A5C-2D65-4B37-9863-BF0BD5C1A7E0}" destId="{331275DD-1EDC-4B15-8865-2ED263866862}" srcOrd="0" destOrd="2" presId="urn:microsoft.com/office/officeart/2005/8/layout/bList2"/>
    <dgm:cxn modelId="{A9CF8744-A4AB-4BCB-B548-305D80236E79}" type="presOf" srcId="{BE41CB9D-ABBE-4BB4-8639-9118D2C447D7}" destId="{402C1EB1-C1FE-4028-A465-22703586312F}" srcOrd="0" destOrd="2" presId="urn:microsoft.com/office/officeart/2005/8/layout/bList2"/>
    <dgm:cxn modelId="{7E4AD073-5517-4AAD-A85F-3AC1D5683C54}" type="presOf" srcId="{28576C26-DE21-406F-8F4F-2B0A57EEFC99}" destId="{94CA81C1-C126-4FBF-8609-C65B27B29886}" srcOrd="1" destOrd="0" presId="urn:microsoft.com/office/officeart/2005/8/layout/bList2"/>
    <dgm:cxn modelId="{4CE4647D-DF48-4096-A0AF-7BD65D8EAAD9}" srcId="{6D3FD91B-6455-458A-B3BD-72D2889140DB}" destId="{28576C26-DE21-406F-8F4F-2B0A57EEFC99}" srcOrd="1" destOrd="0" parTransId="{EE679555-1092-40FB-AFDA-395DDB946A62}" sibTransId="{41CD46AB-71DB-4A5D-85FF-24D5C09FFCB8}"/>
    <dgm:cxn modelId="{E9784C8C-8CCA-4130-9D59-5910C1F3E0BF}" type="presOf" srcId="{6D3FD91B-6455-458A-B3BD-72D2889140DB}" destId="{6452D414-516A-411B-B01A-66E17CD29A4A}" srcOrd="0" destOrd="0" presId="urn:microsoft.com/office/officeart/2005/8/layout/bList2"/>
    <dgm:cxn modelId="{1DAE9993-EB9B-496A-B97D-2E75ABC2BE5C}" type="presOf" srcId="{B764A491-A103-4E8E-9408-069713CFAC4B}" destId="{C13745F9-6AFD-46D7-80F8-6B8C14A6562B}" srcOrd="1" destOrd="0" presId="urn:microsoft.com/office/officeart/2005/8/layout/bList2"/>
    <dgm:cxn modelId="{8C9151A4-181B-4E8C-8056-1555F240DF01}" type="presOf" srcId="{70C5DDA9-8357-418D-BAB5-317F006AC805}" destId="{331275DD-1EDC-4B15-8865-2ED263866862}" srcOrd="0" destOrd="0" presId="urn:microsoft.com/office/officeart/2005/8/layout/bList2"/>
    <dgm:cxn modelId="{DF90C6A5-E5FC-49F0-86E2-632522A09B39}" type="presOf" srcId="{28576C26-DE21-406F-8F4F-2B0A57EEFC99}" destId="{4ADC8C01-A507-4D0C-AF96-681E9063DC54}" srcOrd="0" destOrd="0" presId="urn:microsoft.com/office/officeart/2005/8/layout/bList2"/>
    <dgm:cxn modelId="{016AA7A8-5851-4521-93A1-FD34F16DD901}" srcId="{B764A491-A103-4E8E-9408-069713CFAC4B}" destId="{BE41CB9D-ABBE-4BB4-8639-9118D2C447D7}" srcOrd="2" destOrd="0" parTransId="{61478ADC-F3B7-44D1-B522-76BDE0064BA9}" sibTransId="{E7C838F7-93E8-4365-9EE0-F94E5695A6E0}"/>
    <dgm:cxn modelId="{73B045B1-71C4-46B8-9B07-431D8120CC9F}" type="presOf" srcId="{B764A491-A103-4E8E-9408-069713CFAC4B}" destId="{9597E587-12ED-4E26-B521-F2C09C9378CC}" srcOrd="0" destOrd="0" presId="urn:microsoft.com/office/officeart/2005/8/layout/bList2"/>
    <dgm:cxn modelId="{9EC085B3-C155-46B7-BD94-67700AD70F06}" type="presOf" srcId="{38F198D8-7E16-409C-8970-A1371B1B0C23}" destId="{402C1EB1-C1FE-4028-A465-22703586312F}" srcOrd="0" destOrd="0" presId="urn:microsoft.com/office/officeart/2005/8/layout/bList2"/>
    <dgm:cxn modelId="{CB2694BD-D40D-49D9-A90A-92B4E09C121A}" type="presOf" srcId="{A406E4BC-6C01-4729-9F9C-A8E5ED6A3BF2}" destId="{788EAF46-1E4B-422B-BAD4-ACC612C42586}" srcOrd="0" destOrd="0" presId="urn:microsoft.com/office/officeart/2005/8/layout/bList2"/>
    <dgm:cxn modelId="{C391C5CB-D625-4BA4-9906-952391DBD2E0}" type="presOf" srcId="{DCBAFE46-A7E0-4EEF-A51E-70B73CD2BCA4}" destId="{331275DD-1EDC-4B15-8865-2ED263866862}" srcOrd="0" destOrd="1" presId="urn:microsoft.com/office/officeart/2005/8/layout/bList2"/>
    <dgm:cxn modelId="{340931DC-A8D8-48D1-9CAC-264DCFF99C4B}" srcId="{28576C26-DE21-406F-8F4F-2B0A57EEFC99}" destId="{DCBAFE46-A7E0-4EEF-A51E-70B73CD2BCA4}" srcOrd="1" destOrd="0" parTransId="{7ED4600B-03F7-4072-8CF3-036BDE116F05}" sibTransId="{87057683-7550-4AD6-BD68-949881D80534}"/>
    <dgm:cxn modelId="{E302B0EC-1D4B-41EA-AB6A-BE030B168AD5}" srcId="{6D3FD91B-6455-458A-B3BD-72D2889140DB}" destId="{B764A491-A103-4E8E-9408-069713CFAC4B}" srcOrd="0" destOrd="0" parTransId="{CD49A54D-31E8-4C13-8ECD-4DD763160C07}" sibTransId="{A406E4BC-6C01-4729-9F9C-A8E5ED6A3BF2}"/>
    <dgm:cxn modelId="{4CC736F0-90FA-4C92-A01B-F9D02065C9A8}" srcId="{28576C26-DE21-406F-8F4F-2B0A57EEFC99}" destId="{101B1A5C-2D65-4B37-9863-BF0BD5C1A7E0}" srcOrd="2" destOrd="0" parTransId="{9B50BA0E-49D5-4B0D-83B7-6494F156F26E}" sibTransId="{9FC840C2-AEFF-42FE-ACB2-CA386CDC2706}"/>
    <dgm:cxn modelId="{33D9D7F1-C235-4243-8E90-2B555B9293AD}" srcId="{28576C26-DE21-406F-8F4F-2B0A57EEFC99}" destId="{70C5DDA9-8357-418D-BAB5-317F006AC805}" srcOrd="0" destOrd="0" parTransId="{929C8750-AC63-4994-82DB-7BDD158F523B}" sibTransId="{23D29F3F-918B-4AAF-A2B3-D4ECBA387C2F}"/>
    <dgm:cxn modelId="{6DA2F9FD-C442-41D2-B6FB-517889AE31D9}" srcId="{B764A491-A103-4E8E-9408-069713CFAC4B}" destId="{38F198D8-7E16-409C-8970-A1371B1B0C23}" srcOrd="0" destOrd="0" parTransId="{5A6FB492-F063-434A-B094-3F0AF02CDCD9}" sibTransId="{60568F60-C25C-4212-864C-3197E8797C44}"/>
    <dgm:cxn modelId="{538935FC-8105-4BC1-BE16-BC1202B52E95}" type="presParOf" srcId="{6452D414-516A-411B-B01A-66E17CD29A4A}" destId="{4A386FAC-7F80-42EC-9099-1F45748E7590}" srcOrd="0" destOrd="0" presId="urn:microsoft.com/office/officeart/2005/8/layout/bList2"/>
    <dgm:cxn modelId="{85691257-A2E7-46D4-85D4-F6161B3C8381}" type="presParOf" srcId="{4A386FAC-7F80-42EC-9099-1F45748E7590}" destId="{402C1EB1-C1FE-4028-A465-22703586312F}" srcOrd="0" destOrd="0" presId="urn:microsoft.com/office/officeart/2005/8/layout/bList2"/>
    <dgm:cxn modelId="{FCF9DCAD-282C-4065-BDA9-1676AD88D162}" type="presParOf" srcId="{4A386FAC-7F80-42EC-9099-1F45748E7590}" destId="{9597E587-12ED-4E26-B521-F2C09C9378CC}" srcOrd="1" destOrd="0" presId="urn:microsoft.com/office/officeart/2005/8/layout/bList2"/>
    <dgm:cxn modelId="{882322DD-A143-4879-8502-4880956BD3BF}" type="presParOf" srcId="{4A386FAC-7F80-42EC-9099-1F45748E7590}" destId="{C13745F9-6AFD-46D7-80F8-6B8C14A6562B}" srcOrd="2" destOrd="0" presId="urn:microsoft.com/office/officeart/2005/8/layout/bList2"/>
    <dgm:cxn modelId="{07E9720E-E2F5-4CD8-A040-F7964BC02F5E}" type="presParOf" srcId="{4A386FAC-7F80-42EC-9099-1F45748E7590}" destId="{CB592691-56D2-4374-B8EB-F87762545092}" srcOrd="3" destOrd="0" presId="urn:microsoft.com/office/officeart/2005/8/layout/bList2"/>
    <dgm:cxn modelId="{1322100A-FDF6-4EBC-897B-EE4AC1C889F0}" type="presParOf" srcId="{6452D414-516A-411B-B01A-66E17CD29A4A}" destId="{788EAF46-1E4B-422B-BAD4-ACC612C42586}" srcOrd="1" destOrd="0" presId="urn:microsoft.com/office/officeart/2005/8/layout/bList2"/>
    <dgm:cxn modelId="{614BDD1B-3895-4085-A5AA-2432867EE0BF}" type="presParOf" srcId="{6452D414-516A-411B-B01A-66E17CD29A4A}" destId="{ABC6DC7F-163A-4A46-81EB-B6AD9DD50520}" srcOrd="2" destOrd="0" presId="urn:microsoft.com/office/officeart/2005/8/layout/bList2"/>
    <dgm:cxn modelId="{A35E39BF-9FCA-42CC-8BFB-D07AADCADC78}" type="presParOf" srcId="{ABC6DC7F-163A-4A46-81EB-B6AD9DD50520}" destId="{331275DD-1EDC-4B15-8865-2ED263866862}" srcOrd="0" destOrd="0" presId="urn:microsoft.com/office/officeart/2005/8/layout/bList2"/>
    <dgm:cxn modelId="{7126BE71-6BDC-4B1F-885E-EE6BC3B053AF}" type="presParOf" srcId="{ABC6DC7F-163A-4A46-81EB-B6AD9DD50520}" destId="{4ADC8C01-A507-4D0C-AF96-681E9063DC54}" srcOrd="1" destOrd="0" presId="urn:microsoft.com/office/officeart/2005/8/layout/bList2"/>
    <dgm:cxn modelId="{733057EE-CFC5-47CC-9D38-068FD469139B}" type="presParOf" srcId="{ABC6DC7F-163A-4A46-81EB-B6AD9DD50520}" destId="{94CA81C1-C126-4FBF-8609-C65B27B29886}" srcOrd="2" destOrd="0" presId="urn:microsoft.com/office/officeart/2005/8/layout/bList2"/>
    <dgm:cxn modelId="{9B444298-390D-4515-8EFC-BD7BB383D485}" type="presParOf" srcId="{ABC6DC7F-163A-4A46-81EB-B6AD9DD50520}" destId="{1C52F57F-691E-4CBD-8CA2-709A37058215}"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D3FD91B-6455-458A-B3BD-72D2889140DB}" type="doc">
      <dgm:prSet loTypeId="urn:microsoft.com/office/officeart/2005/8/layout/bList2" loCatId="list" qsTypeId="urn:microsoft.com/office/officeart/2005/8/quickstyle/simple1" qsCatId="simple" csTypeId="urn:microsoft.com/office/officeart/2005/8/colors/colorful4" csCatId="colorful" phldr="1"/>
      <dgm:spPr/>
    </dgm:pt>
    <dgm:pt modelId="{A77EA6D0-425A-4566-9F03-FB7E54C23886}">
      <dgm:prSet phldrT="[Text]"/>
      <dgm:spPr>
        <a:solidFill>
          <a:schemeClr val="accent3"/>
        </a:solidFill>
        <a:ln>
          <a:solidFill>
            <a:schemeClr val="accent3"/>
          </a:solidFill>
        </a:ln>
      </dgm:spPr>
      <dgm:t>
        <a:bodyPr/>
        <a:lstStyle/>
        <a:p>
          <a:r>
            <a:rPr lang="en-US"/>
            <a:t>SIR 0.77</a:t>
          </a:r>
        </a:p>
      </dgm:t>
    </dgm:pt>
    <dgm:pt modelId="{7390E648-2242-435D-B1B6-8D539A4BCAEA}" type="parTrans" cxnId="{5ACB840B-D273-4AF3-8145-4E572C251245}">
      <dgm:prSet/>
      <dgm:spPr/>
      <dgm:t>
        <a:bodyPr/>
        <a:lstStyle/>
        <a:p>
          <a:endParaRPr lang="en-US"/>
        </a:p>
      </dgm:t>
    </dgm:pt>
    <dgm:pt modelId="{C9CC983B-C6D1-4BED-B249-1A17EEEC9C28}" type="sibTrans" cxnId="{5ACB840B-D273-4AF3-8145-4E572C251245}">
      <dgm:prSet/>
      <dgm:spPr/>
      <dgm:t>
        <a:bodyPr/>
        <a:lstStyle/>
        <a:p>
          <a:endParaRPr lang="en-US"/>
        </a:p>
      </dgm:t>
    </dgm:pt>
    <dgm:pt modelId="{A0A0CE08-5553-47A5-A582-524F1DB40EFF}">
      <dgm:prSet phldrT="[Text]"/>
      <dgm:spPr>
        <a:solidFill>
          <a:schemeClr val="accent2"/>
        </a:solidFill>
        <a:ln>
          <a:solidFill>
            <a:schemeClr val="accent2"/>
          </a:solidFill>
        </a:ln>
      </dgm:spPr>
      <dgm:t>
        <a:bodyPr/>
        <a:lstStyle/>
        <a:p>
          <a:r>
            <a:rPr lang="en-US"/>
            <a:t>SIR 0.77</a:t>
          </a:r>
        </a:p>
      </dgm:t>
    </dgm:pt>
    <dgm:pt modelId="{0C84B74D-FABB-48F0-9F35-6FCC5A95E8A3}" type="parTrans" cxnId="{E2BAE627-1C1A-4827-B2AF-4F8831F82322}">
      <dgm:prSet/>
      <dgm:spPr/>
      <dgm:t>
        <a:bodyPr/>
        <a:lstStyle/>
        <a:p>
          <a:endParaRPr lang="en-US"/>
        </a:p>
      </dgm:t>
    </dgm:pt>
    <dgm:pt modelId="{3093EE66-6DF6-4435-8A11-FBEBB1FF2F5E}" type="sibTrans" cxnId="{E2BAE627-1C1A-4827-B2AF-4F8831F82322}">
      <dgm:prSet/>
      <dgm:spPr/>
      <dgm:t>
        <a:bodyPr/>
        <a:lstStyle/>
        <a:p>
          <a:endParaRPr lang="en-US"/>
        </a:p>
      </dgm:t>
    </dgm:pt>
    <dgm:pt modelId="{EA7627C7-7180-4A5D-8FC1-5EB453B4161A}">
      <dgm:prSet/>
      <dgm:spPr>
        <a:ln>
          <a:solidFill>
            <a:schemeClr val="accent3"/>
          </a:solidFill>
        </a:ln>
      </dgm:spPr>
      <dgm:t>
        <a:bodyPr/>
        <a:lstStyle/>
        <a:p>
          <a:r>
            <a:rPr lang="en-US" dirty="0"/>
            <a:t>Census: 157</a:t>
          </a:r>
        </a:p>
      </dgm:t>
    </dgm:pt>
    <dgm:pt modelId="{95CC16D2-AB23-4DCB-BC9E-5B3F3ED51807}" type="parTrans" cxnId="{0F68D3D9-B057-4143-8610-C2FD97086191}">
      <dgm:prSet/>
      <dgm:spPr/>
      <dgm:t>
        <a:bodyPr/>
        <a:lstStyle/>
        <a:p>
          <a:endParaRPr lang="en-US"/>
        </a:p>
      </dgm:t>
    </dgm:pt>
    <dgm:pt modelId="{08BF0FCF-8974-4D79-A22A-9C5BAAE8DEDF}" type="sibTrans" cxnId="{0F68D3D9-B057-4143-8610-C2FD97086191}">
      <dgm:prSet/>
      <dgm:spPr/>
      <dgm:t>
        <a:bodyPr/>
        <a:lstStyle/>
        <a:p>
          <a:endParaRPr lang="en-US"/>
        </a:p>
      </dgm:t>
    </dgm:pt>
    <dgm:pt modelId="{C76F75E1-A594-480D-8DE0-F18E977A1BC1}">
      <dgm:prSet/>
      <dgm:spPr>
        <a:ln>
          <a:solidFill>
            <a:schemeClr val="accent3"/>
          </a:solidFill>
        </a:ln>
      </dgm:spPr>
      <dgm:t>
        <a:bodyPr/>
        <a:lstStyle/>
        <a:p>
          <a:r>
            <a:rPr lang="en-US" dirty="0"/>
            <a:t>Expected Infections: 8.14</a:t>
          </a:r>
        </a:p>
      </dgm:t>
    </dgm:pt>
    <dgm:pt modelId="{A8FAEAAE-0F63-465C-8BA4-84879173C78B}" type="parTrans" cxnId="{C763844D-A13A-4878-A399-DC91FD67116B}">
      <dgm:prSet/>
      <dgm:spPr/>
      <dgm:t>
        <a:bodyPr/>
        <a:lstStyle/>
        <a:p>
          <a:endParaRPr lang="en-US"/>
        </a:p>
      </dgm:t>
    </dgm:pt>
    <dgm:pt modelId="{6E62BCC9-4B63-4130-B6CE-D9FBD97F17BB}" type="sibTrans" cxnId="{C763844D-A13A-4878-A399-DC91FD67116B}">
      <dgm:prSet/>
      <dgm:spPr/>
      <dgm:t>
        <a:bodyPr/>
        <a:lstStyle/>
        <a:p>
          <a:endParaRPr lang="en-US"/>
        </a:p>
      </dgm:t>
    </dgm:pt>
    <dgm:pt modelId="{92E9EA5C-DCA9-4AD1-BF39-C6B69DD01B45}">
      <dgm:prSet/>
      <dgm:spPr>
        <a:ln>
          <a:solidFill>
            <a:schemeClr val="accent3"/>
          </a:solidFill>
        </a:ln>
      </dgm:spPr>
      <dgm:t>
        <a:bodyPr/>
        <a:lstStyle/>
        <a:p>
          <a:r>
            <a:rPr lang="en-US"/>
            <a:t>Observed Infections: 6</a:t>
          </a:r>
        </a:p>
      </dgm:t>
    </dgm:pt>
    <dgm:pt modelId="{2A75EC72-D313-4F0C-8F9D-F0AA0F796A15}" type="parTrans" cxnId="{769E58CC-BC8D-4233-ABB0-8A0696530057}">
      <dgm:prSet/>
      <dgm:spPr/>
      <dgm:t>
        <a:bodyPr/>
        <a:lstStyle/>
        <a:p>
          <a:endParaRPr lang="en-US"/>
        </a:p>
      </dgm:t>
    </dgm:pt>
    <dgm:pt modelId="{E449EEFD-7B74-40B8-AED7-FBDE60087325}" type="sibTrans" cxnId="{769E58CC-BC8D-4233-ABB0-8A0696530057}">
      <dgm:prSet/>
      <dgm:spPr/>
      <dgm:t>
        <a:bodyPr/>
        <a:lstStyle/>
        <a:p>
          <a:endParaRPr lang="en-US"/>
        </a:p>
      </dgm:t>
    </dgm:pt>
    <dgm:pt modelId="{39C114E7-CDFA-4552-A73D-410C07FCD12A}">
      <dgm:prSet/>
      <dgm:spPr>
        <a:ln>
          <a:solidFill>
            <a:schemeClr val="accent2"/>
          </a:solidFill>
        </a:ln>
      </dgm:spPr>
      <dgm:t>
        <a:bodyPr/>
        <a:lstStyle/>
        <a:p>
          <a:r>
            <a:rPr lang="en-US" dirty="0"/>
            <a:t>Census: 72</a:t>
          </a:r>
        </a:p>
      </dgm:t>
    </dgm:pt>
    <dgm:pt modelId="{5A45E7AA-0A2E-4048-ACF6-BC64C8C7F9F9}" type="parTrans" cxnId="{5F19C792-7DB5-4B2D-A2FC-9D02E9E574BD}">
      <dgm:prSet/>
      <dgm:spPr/>
      <dgm:t>
        <a:bodyPr/>
        <a:lstStyle/>
        <a:p>
          <a:endParaRPr lang="en-US"/>
        </a:p>
      </dgm:t>
    </dgm:pt>
    <dgm:pt modelId="{5308DACD-EB36-4DAF-9F7C-56E9A0EFA969}" type="sibTrans" cxnId="{5F19C792-7DB5-4B2D-A2FC-9D02E9E574BD}">
      <dgm:prSet/>
      <dgm:spPr/>
      <dgm:t>
        <a:bodyPr/>
        <a:lstStyle/>
        <a:p>
          <a:endParaRPr lang="en-US"/>
        </a:p>
      </dgm:t>
    </dgm:pt>
    <dgm:pt modelId="{A96B90B9-DD5C-4E07-BC0E-D4A31D4DDDF3}">
      <dgm:prSet/>
      <dgm:spPr>
        <a:ln>
          <a:solidFill>
            <a:schemeClr val="accent2"/>
          </a:solidFill>
        </a:ln>
      </dgm:spPr>
      <dgm:t>
        <a:bodyPr/>
        <a:lstStyle/>
        <a:p>
          <a:r>
            <a:rPr lang="en-US" dirty="0"/>
            <a:t>Expected Infections: 2.12</a:t>
          </a:r>
        </a:p>
      </dgm:t>
    </dgm:pt>
    <dgm:pt modelId="{B9052769-E372-47BD-A076-8289DB4CBE25}" type="parTrans" cxnId="{4A9D9A75-5286-4678-8218-465011AD149A}">
      <dgm:prSet/>
      <dgm:spPr/>
      <dgm:t>
        <a:bodyPr/>
        <a:lstStyle/>
        <a:p>
          <a:endParaRPr lang="en-US"/>
        </a:p>
      </dgm:t>
    </dgm:pt>
    <dgm:pt modelId="{AD707AC0-D217-47F6-B3F5-670F1C549280}" type="sibTrans" cxnId="{4A9D9A75-5286-4678-8218-465011AD149A}">
      <dgm:prSet/>
      <dgm:spPr/>
      <dgm:t>
        <a:bodyPr/>
        <a:lstStyle/>
        <a:p>
          <a:endParaRPr lang="en-US"/>
        </a:p>
      </dgm:t>
    </dgm:pt>
    <dgm:pt modelId="{07D96055-69CE-4A61-B10D-705DF950EDD4}">
      <dgm:prSet/>
      <dgm:spPr>
        <a:ln>
          <a:solidFill>
            <a:schemeClr val="accent2"/>
          </a:solidFill>
        </a:ln>
      </dgm:spPr>
      <dgm:t>
        <a:bodyPr/>
        <a:lstStyle/>
        <a:p>
          <a:r>
            <a:rPr lang="en-US"/>
            <a:t>Observed Infections: 2</a:t>
          </a:r>
        </a:p>
      </dgm:t>
    </dgm:pt>
    <dgm:pt modelId="{32CA3B33-7B41-4DE0-A56F-B84B9D2DC59D}" type="parTrans" cxnId="{73637178-A5B2-492C-85E8-ABCA8F7A4626}">
      <dgm:prSet/>
      <dgm:spPr/>
      <dgm:t>
        <a:bodyPr/>
        <a:lstStyle/>
        <a:p>
          <a:endParaRPr lang="en-US"/>
        </a:p>
      </dgm:t>
    </dgm:pt>
    <dgm:pt modelId="{838E3959-6B54-4141-957A-6466997151E3}" type="sibTrans" cxnId="{73637178-A5B2-492C-85E8-ABCA8F7A4626}">
      <dgm:prSet/>
      <dgm:spPr/>
      <dgm:t>
        <a:bodyPr/>
        <a:lstStyle/>
        <a:p>
          <a:endParaRPr lang="en-US"/>
        </a:p>
      </dgm:t>
    </dgm:pt>
    <dgm:pt modelId="{6452D414-516A-411B-B01A-66E17CD29A4A}" type="pres">
      <dgm:prSet presAssocID="{6D3FD91B-6455-458A-B3BD-72D2889140DB}" presName="diagram" presStyleCnt="0">
        <dgm:presLayoutVars>
          <dgm:dir/>
          <dgm:animLvl val="lvl"/>
          <dgm:resizeHandles val="exact"/>
        </dgm:presLayoutVars>
      </dgm:prSet>
      <dgm:spPr/>
    </dgm:pt>
    <dgm:pt modelId="{59CC93AF-F39B-405C-B7D4-A5068DDF4DB8}" type="pres">
      <dgm:prSet presAssocID="{A77EA6D0-425A-4566-9F03-FB7E54C23886}" presName="compNode" presStyleCnt="0"/>
      <dgm:spPr/>
    </dgm:pt>
    <dgm:pt modelId="{A77384BC-395A-4A49-AB1A-E4BF80B085B1}" type="pres">
      <dgm:prSet presAssocID="{A77EA6D0-425A-4566-9F03-FB7E54C23886}" presName="childRect" presStyleLbl="bgAcc1" presStyleIdx="0" presStyleCnt="2">
        <dgm:presLayoutVars>
          <dgm:bulletEnabled val="1"/>
        </dgm:presLayoutVars>
      </dgm:prSet>
      <dgm:spPr/>
    </dgm:pt>
    <dgm:pt modelId="{6E4C08AC-3603-4384-8B9F-C7F8B1653E1D}" type="pres">
      <dgm:prSet presAssocID="{A77EA6D0-425A-4566-9F03-FB7E54C23886}" presName="parentText" presStyleLbl="node1" presStyleIdx="0" presStyleCnt="0">
        <dgm:presLayoutVars>
          <dgm:chMax val="0"/>
          <dgm:bulletEnabled val="1"/>
        </dgm:presLayoutVars>
      </dgm:prSet>
      <dgm:spPr/>
    </dgm:pt>
    <dgm:pt modelId="{542FA148-E352-4991-9C56-652F8C06178E}" type="pres">
      <dgm:prSet presAssocID="{A77EA6D0-425A-4566-9F03-FB7E54C23886}" presName="parentRect" presStyleLbl="alignNode1" presStyleIdx="0" presStyleCnt="2"/>
      <dgm:spPr/>
    </dgm:pt>
    <dgm:pt modelId="{3C41F741-B43F-4509-9500-B28CCCE9D157}" type="pres">
      <dgm:prSet presAssocID="{A77EA6D0-425A-4566-9F03-FB7E54C23886}" presName="adorn" presStyleLbl="fgAccFollowNode1" presStyleIdx="0" presStyleCnt="2"/>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solidFill>
            <a:schemeClr val="accent3">
              <a:lumMod val="20000"/>
              <a:lumOff val="80000"/>
              <a:alpha val="90000"/>
            </a:schemeClr>
          </a:solidFill>
        </a:ln>
      </dgm:spPr>
      <dgm:extLst>
        <a:ext uri="{E40237B7-FDA0-4F09-8148-C483321AD2D9}">
          <dgm14:cNvPr xmlns:dgm14="http://schemas.microsoft.com/office/drawing/2010/diagram" id="0" name="" descr="Badge 1 with solid fill"/>
        </a:ext>
      </dgm:extLst>
    </dgm:pt>
    <dgm:pt modelId="{7294EF1C-26A1-4527-AE92-FBE472B34FAD}" type="pres">
      <dgm:prSet presAssocID="{C9CC983B-C6D1-4BED-B249-1A17EEEC9C28}" presName="sibTrans" presStyleLbl="sibTrans2D1" presStyleIdx="0" presStyleCnt="0"/>
      <dgm:spPr/>
    </dgm:pt>
    <dgm:pt modelId="{3EF246BE-EA04-4125-89F5-37C15D979F94}" type="pres">
      <dgm:prSet presAssocID="{A0A0CE08-5553-47A5-A582-524F1DB40EFF}" presName="compNode" presStyleCnt="0"/>
      <dgm:spPr/>
    </dgm:pt>
    <dgm:pt modelId="{BCD70571-AF8F-43F8-A4A3-76F7094260B3}" type="pres">
      <dgm:prSet presAssocID="{A0A0CE08-5553-47A5-A582-524F1DB40EFF}" presName="childRect" presStyleLbl="bgAcc1" presStyleIdx="1" presStyleCnt="2">
        <dgm:presLayoutVars>
          <dgm:bulletEnabled val="1"/>
        </dgm:presLayoutVars>
      </dgm:prSet>
      <dgm:spPr/>
    </dgm:pt>
    <dgm:pt modelId="{20882F15-C377-4B82-AA08-A8B6EFD8B780}" type="pres">
      <dgm:prSet presAssocID="{A0A0CE08-5553-47A5-A582-524F1DB40EFF}" presName="parentText" presStyleLbl="node1" presStyleIdx="0" presStyleCnt="0">
        <dgm:presLayoutVars>
          <dgm:chMax val="0"/>
          <dgm:bulletEnabled val="1"/>
        </dgm:presLayoutVars>
      </dgm:prSet>
      <dgm:spPr/>
    </dgm:pt>
    <dgm:pt modelId="{BB2DA0A5-CF59-49C1-9EA5-534C290A9455}" type="pres">
      <dgm:prSet presAssocID="{A0A0CE08-5553-47A5-A582-524F1DB40EFF}" presName="parentRect" presStyleLbl="alignNode1" presStyleIdx="1" presStyleCnt="2"/>
      <dgm:spPr/>
    </dgm:pt>
    <dgm:pt modelId="{E2DAA0B4-1D57-4934-81D7-0A42432930DF}" type="pres">
      <dgm:prSet presAssocID="{A0A0CE08-5553-47A5-A582-524F1DB40EFF}" presName="adorn" presStyleLbl="fgAccFollowNode1" presStyleIdx="1" presStyleCnt="2"/>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Badge 3 with solid fill"/>
        </a:ext>
      </dgm:extLst>
    </dgm:pt>
  </dgm:ptLst>
  <dgm:cxnLst>
    <dgm:cxn modelId="{78EA9006-6EB8-41E9-B007-E87DF003D6F9}" type="presOf" srcId="{92E9EA5C-DCA9-4AD1-BF39-C6B69DD01B45}" destId="{A77384BC-395A-4A49-AB1A-E4BF80B085B1}" srcOrd="0" destOrd="2" presId="urn:microsoft.com/office/officeart/2005/8/layout/bList2"/>
    <dgm:cxn modelId="{5ACB840B-D273-4AF3-8145-4E572C251245}" srcId="{6D3FD91B-6455-458A-B3BD-72D2889140DB}" destId="{A77EA6D0-425A-4566-9F03-FB7E54C23886}" srcOrd="0" destOrd="0" parTransId="{7390E648-2242-435D-B1B6-8D539A4BCAEA}" sibTransId="{C9CC983B-C6D1-4BED-B249-1A17EEEC9C28}"/>
    <dgm:cxn modelId="{61934D0C-E99E-487C-9D2B-B73C0AF1EBE9}" type="presOf" srcId="{A96B90B9-DD5C-4E07-BC0E-D4A31D4DDDF3}" destId="{BCD70571-AF8F-43F8-A4A3-76F7094260B3}" srcOrd="0" destOrd="1" presId="urn:microsoft.com/office/officeart/2005/8/layout/bList2"/>
    <dgm:cxn modelId="{70C3700F-10BE-40BE-88A8-446DEE13F6ED}" type="presOf" srcId="{C9CC983B-C6D1-4BED-B249-1A17EEEC9C28}" destId="{7294EF1C-26A1-4527-AE92-FBE472B34FAD}" srcOrd="0" destOrd="0" presId="urn:microsoft.com/office/officeart/2005/8/layout/bList2"/>
    <dgm:cxn modelId="{127FAD1A-C57F-4595-B45D-8081613CF8DF}" type="presOf" srcId="{A77EA6D0-425A-4566-9F03-FB7E54C23886}" destId="{6E4C08AC-3603-4384-8B9F-C7F8B1653E1D}" srcOrd="0" destOrd="0" presId="urn:microsoft.com/office/officeart/2005/8/layout/bList2"/>
    <dgm:cxn modelId="{E2BAE627-1C1A-4827-B2AF-4F8831F82322}" srcId="{6D3FD91B-6455-458A-B3BD-72D2889140DB}" destId="{A0A0CE08-5553-47A5-A582-524F1DB40EFF}" srcOrd="1" destOrd="0" parTransId="{0C84B74D-FABB-48F0-9F35-6FCC5A95E8A3}" sibTransId="{3093EE66-6DF6-4435-8A11-FBEBB1FF2F5E}"/>
    <dgm:cxn modelId="{09E36247-7D60-4D7A-9B21-04EEEA2156BD}" type="presOf" srcId="{07D96055-69CE-4A61-B10D-705DF950EDD4}" destId="{BCD70571-AF8F-43F8-A4A3-76F7094260B3}" srcOrd="0" destOrd="2" presId="urn:microsoft.com/office/officeart/2005/8/layout/bList2"/>
    <dgm:cxn modelId="{19C95567-4FD6-41F4-AE3A-BC5304ECBF45}" type="presOf" srcId="{A77EA6D0-425A-4566-9F03-FB7E54C23886}" destId="{542FA148-E352-4991-9C56-652F8C06178E}" srcOrd="1" destOrd="0" presId="urn:microsoft.com/office/officeart/2005/8/layout/bList2"/>
    <dgm:cxn modelId="{C763844D-A13A-4878-A399-DC91FD67116B}" srcId="{A77EA6D0-425A-4566-9F03-FB7E54C23886}" destId="{C76F75E1-A594-480D-8DE0-F18E977A1BC1}" srcOrd="1" destOrd="0" parTransId="{A8FAEAAE-0F63-465C-8BA4-84879173C78B}" sibTransId="{6E62BCC9-4B63-4130-B6CE-D9FBD97F17BB}"/>
    <dgm:cxn modelId="{4A9D9A75-5286-4678-8218-465011AD149A}" srcId="{A0A0CE08-5553-47A5-A582-524F1DB40EFF}" destId="{A96B90B9-DD5C-4E07-BC0E-D4A31D4DDDF3}" srcOrd="1" destOrd="0" parTransId="{B9052769-E372-47BD-A076-8289DB4CBE25}" sibTransId="{AD707AC0-D217-47F6-B3F5-670F1C549280}"/>
    <dgm:cxn modelId="{73637178-A5B2-492C-85E8-ABCA8F7A4626}" srcId="{A0A0CE08-5553-47A5-A582-524F1DB40EFF}" destId="{07D96055-69CE-4A61-B10D-705DF950EDD4}" srcOrd="2" destOrd="0" parTransId="{32CA3B33-7B41-4DE0-A56F-B84B9D2DC59D}" sibTransId="{838E3959-6B54-4141-957A-6466997151E3}"/>
    <dgm:cxn modelId="{D94FF67E-C57E-461F-801F-D74AD6F0C4FB}" type="presOf" srcId="{EA7627C7-7180-4A5D-8FC1-5EB453B4161A}" destId="{A77384BC-395A-4A49-AB1A-E4BF80B085B1}" srcOrd="0" destOrd="0" presId="urn:microsoft.com/office/officeart/2005/8/layout/bList2"/>
    <dgm:cxn modelId="{3047BC86-90DB-4227-BA71-7ACBFB080B64}" type="presOf" srcId="{39C114E7-CDFA-4552-A73D-410C07FCD12A}" destId="{BCD70571-AF8F-43F8-A4A3-76F7094260B3}" srcOrd="0" destOrd="0" presId="urn:microsoft.com/office/officeart/2005/8/layout/bList2"/>
    <dgm:cxn modelId="{E9784C8C-8CCA-4130-9D59-5910C1F3E0BF}" type="presOf" srcId="{6D3FD91B-6455-458A-B3BD-72D2889140DB}" destId="{6452D414-516A-411B-B01A-66E17CD29A4A}" srcOrd="0" destOrd="0" presId="urn:microsoft.com/office/officeart/2005/8/layout/bList2"/>
    <dgm:cxn modelId="{5F19C792-7DB5-4B2D-A2FC-9D02E9E574BD}" srcId="{A0A0CE08-5553-47A5-A582-524F1DB40EFF}" destId="{39C114E7-CDFA-4552-A73D-410C07FCD12A}" srcOrd="0" destOrd="0" parTransId="{5A45E7AA-0A2E-4048-ACF6-BC64C8C7F9F9}" sibTransId="{5308DACD-EB36-4DAF-9F7C-56E9A0EFA969}"/>
    <dgm:cxn modelId="{133BE69D-0BBA-4E26-89C7-1493FA849934}" type="presOf" srcId="{C76F75E1-A594-480D-8DE0-F18E977A1BC1}" destId="{A77384BC-395A-4A49-AB1A-E4BF80B085B1}" srcOrd="0" destOrd="1" presId="urn:microsoft.com/office/officeart/2005/8/layout/bList2"/>
    <dgm:cxn modelId="{769E58CC-BC8D-4233-ABB0-8A0696530057}" srcId="{A77EA6D0-425A-4566-9F03-FB7E54C23886}" destId="{92E9EA5C-DCA9-4AD1-BF39-C6B69DD01B45}" srcOrd="2" destOrd="0" parTransId="{2A75EC72-D313-4F0C-8F9D-F0AA0F796A15}" sibTransId="{E449EEFD-7B74-40B8-AED7-FBDE60087325}"/>
    <dgm:cxn modelId="{0FCD69CF-36DE-41D5-B686-53D1988CA4E1}" type="presOf" srcId="{A0A0CE08-5553-47A5-A582-524F1DB40EFF}" destId="{20882F15-C377-4B82-AA08-A8B6EFD8B780}" srcOrd="0" destOrd="0" presId="urn:microsoft.com/office/officeart/2005/8/layout/bList2"/>
    <dgm:cxn modelId="{194334D4-D042-4BBD-89F8-87EBF2360A20}" type="presOf" srcId="{A0A0CE08-5553-47A5-A582-524F1DB40EFF}" destId="{BB2DA0A5-CF59-49C1-9EA5-534C290A9455}" srcOrd="1" destOrd="0" presId="urn:microsoft.com/office/officeart/2005/8/layout/bList2"/>
    <dgm:cxn modelId="{0F68D3D9-B057-4143-8610-C2FD97086191}" srcId="{A77EA6D0-425A-4566-9F03-FB7E54C23886}" destId="{EA7627C7-7180-4A5D-8FC1-5EB453B4161A}" srcOrd="0" destOrd="0" parTransId="{95CC16D2-AB23-4DCB-BC9E-5B3F3ED51807}" sibTransId="{08BF0FCF-8974-4D79-A22A-9C5BAAE8DEDF}"/>
    <dgm:cxn modelId="{ACDD1E67-A72B-485F-A62E-6620896DFE2E}" type="presParOf" srcId="{6452D414-516A-411B-B01A-66E17CD29A4A}" destId="{59CC93AF-F39B-405C-B7D4-A5068DDF4DB8}" srcOrd="0" destOrd="0" presId="urn:microsoft.com/office/officeart/2005/8/layout/bList2"/>
    <dgm:cxn modelId="{884381A8-7DD3-46CF-99D5-73EE922E2244}" type="presParOf" srcId="{59CC93AF-F39B-405C-B7D4-A5068DDF4DB8}" destId="{A77384BC-395A-4A49-AB1A-E4BF80B085B1}" srcOrd="0" destOrd="0" presId="urn:microsoft.com/office/officeart/2005/8/layout/bList2"/>
    <dgm:cxn modelId="{01086036-F643-4966-9B42-35B2EF9873E9}" type="presParOf" srcId="{59CC93AF-F39B-405C-B7D4-A5068DDF4DB8}" destId="{6E4C08AC-3603-4384-8B9F-C7F8B1653E1D}" srcOrd="1" destOrd="0" presId="urn:microsoft.com/office/officeart/2005/8/layout/bList2"/>
    <dgm:cxn modelId="{1450C2DC-A307-46EB-A2DA-DB05CDF5219D}" type="presParOf" srcId="{59CC93AF-F39B-405C-B7D4-A5068DDF4DB8}" destId="{542FA148-E352-4991-9C56-652F8C06178E}" srcOrd="2" destOrd="0" presId="urn:microsoft.com/office/officeart/2005/8/layout/bList2"/>
    <dgm:cxn modelId="{12642FC1-7DCE-476B-AEAE-0A6930F2A786}" type="presParOf" srcId="{59CC93AF-F39B-405C-B7D4-A5068DDF4DB8}" destId="{3C41F741-B43F-4509-9500-B28CCCE9D157}" srcOrd="3" destOrd="0" presId="urn:microsoft.com/office/officeart/2005/8/layout/bList2"/>
    <dgm:cxn modelId="{E18137B2-BAB0-42B9-96FA-71062DC060DC}" type="presParOf" srcId="{6452D414-516A-411B-B01A-66E17CD29A4A}" destId="{7294EF1C-26A1-4527-AE92-FBE472B34FAD}" srcOrd="1" destOrd="0" presId="urn:microsoft.com/office/officeart/2005/8/layout/bList2"/>
    <dgm:cxn modelId="{F83D6E2E-F6AD-4340-8A17-440DFB84F8F1}" type="presParOf" srcId="{6452D414-516A-411B-B01A-66E17CD29A4A}" destId="{3EF246BE-EA04-4125-89F5-37C15D979F94}" srcOrd="2" destOrd="0" presId="urn:microsoft.com/office/officeart/2005/8/layout/bList2"/>
    <dgm:cxn modelId="{70CEE812-6765-453E-8573-130677882BD9}" type="presParOf" srcId="{3EF246BE-EA04-4125-89F5-37C15D979F94}" destId="{BCD70571-AF8F-43F8-A4A3-76F7094260B3}" srcOrd="0" destOrd="0" presId="urn:microsoft.com/office/officeart/2005/8/layout/bList2"/>
    <dgm:cxn modelId="{3C65CE4B-1AB5-4443-A86D-16681497272D}" type="presParOf" srcId="{3EF246BE-EA04-4125-89F5-37C15D979F94}" destId="{20882F15-C377-4B82-AA08-A8B6EFD8B780}" srcOrd="1" destOrd="0" presId="urn:microsoft.com/office/officeart/2005/8/layout/bList2"/>
    <dgm:cxn modelId="{296F6A36-14E7-4143-881F-F1D7DF0398F7}" type="presParOf" srcId="{3EF246BE-EA04-4125-89F5-37C15D979F94}" destId="{BB2DA0A5-CF59-49C1-9EA5-534C290A9455}" srcOrd="2" destOrd="0" presId="urn:microsoft.com/office/officeart/2005/8/layout/bList2"/>
    <dgm:cxn modelId="{81CD1066-4F9F-42D4-B261-4233C1737B41}" type="presParOf" srcId="{3EF246BE-EA04-4125-89F5-37C15D979F94}" destId="{E2DAA0B4-1D57-4934-81D7-0A42432930DF}" srcOrd="3" destOrd="0" presId="urn:microsoft.com/office/officeart/2005/8/layout/bList2"/>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D3FD91B-6455-458A-B3BD-72D2889140DB}" type="doc">
      <dgm:prSet loTypeId="urn:microsoft.com/office/officeart/2005/8/layout/bList2" loCatId="list" qsTypeId="urn:microsoft.com/office/officeart/2005/8/quickstyle/simple1" qsCatId="simple" csTypeId="urn:microsoft.com/office/officeart/2005/8/colors/colorful4" csCatId="colorful" phldr="1"/>
      <dgm:spPr/>
    </dgm:pt>
    <dgm:pt modelId="{A77EA6D0-425A-4566-9F03-FB7E54C23886}">
      <dgm:prSet phldrT="[Text]"/>
      <dgm:spPr/>
      <dgm:t>
        <a:bodyPr/>
        <a:lstStyle/>
        <a:p>
          <a:r>
            <a:rPr lang="en-US"/>
            <a:t>SIR 0.45</a:t>
          </a:r>
        </a:p>
      </dgm:t>
    </dgm:pt>
    <dgm:pt modelId="{7390E648-2242-435D-B1B6-8D539A4BCAEA}" type="parTrans" cxnId="{5ACB840B-D273-4AF3-8145-4E572C251245}">
      <dgm:prSet/>
      <dgm:spPr/>
      <dgm:t>
        <a:bodyPr/>
        <a:lstStyle/>
        <a:p>
          <a:endParaRPr lang="en-US"/>
        </a:p>
      </dgm:t>
    </dgm:pt>
    <dgm:pt modelId="{C9CC983B-C6D1-4BED-B249-1A17EEEC9C28}" type="sibTrans" cxnId="{5ACB840B-D273-4AF3-8145-4E572C251245}">
      <dgm:prSet/>
      <dgm:spPr/>
      <dgm:t>
        <a:bodyPr/>
        <a:lstStyle/>
        <a:p>
          <a:endParaRPr lang="en-US"/>
        </a:p>
      </dgm:t>
    </dgm:pt>
    <dgm:pt modelId="{B764A491-A103-4E8E-9408-069713CFAC4B}">
      <dgm:prSet phldrT="[Text]"/>
      <dgm:spPr/>
      <dgm:t>
        <a:bodyPr/>
        <a:lstStyle/>
        <a:p>
          <a:r>
            <a:rPr lang="en-US"/>
            <a:t>SIR 0.79</a:t>
          </a:r>
        </a:p>
      </dgm:t>
    </dgm:pt>
    <dgm:pt modelId="{CD49A54D-31E8-4C13-8ECD-4DD763160C07}" type="parTrans" cxnId="{E302B0EC-1D4B-41EA-AB6A-BE030B168AD5}">
      <dgm:prSet/>
      <dgm:spPr/>
      <dgm:t>
        <a:bodyPr/>
        <a:lstStyle/>
        <a:p>
          <a:endParaRPr lang="en-US"/>
        </a:p>
      </dgm:t>
    </dgm:pt>
    <dgm:pt modelId="{A406E4BC-6C01-4729-9F9C-A8E5ED6A3BF2}" type="sibTrans" cxnId="{E302B0EC-1D4B-41EA-AB6A-BE030B168AD5}">
      <dgm:prSet/>
      <dgm:spPr/>
      <dgm:t>
        <a:bodyPr/>
        <a:lstStyle/>
        <a:p>
          <a:endParaRPr lang="en-US"/>
        </a:p>
      </dgm:t>
    </dgm:pt>
    <dgm:pt modelId="{EA7627C7-7180-4A5D-8FC1-5EB453B4161A}">
      <dgm:prSet/>
      <dgm:spPr/>
      <dgm:t>
        <a:bodyPr/>
        <a:lstStyle/>
        <a:p>
          <a:r>
            <a:rPr lang="en-US" dirty="0"/>
            <a:t>Census: 181</a:t>
          </a:r>
        </a:p>
      </dgm:t>
    </dgm:pt>
    <dgm:pt modelId="{95CC16D2-AB23-4DCB-BC9E-5B3F3ED51807}" type="parTrans" cxnId="{0F68D3D9-B057-4143-8610-C2FD97086191}">
      <dgm:prSet/>
      <dgm:spPr/>
      <dgm:t>
        <a:bodyPr/>
        <a:lstStyle/>
        <a:p>
          <a:endParaRPr lang="en-US"/>
        </a:p>
      </dgm:t>
    </dgm:pt>
    <dgm:pt modelId="{08BF0FCF-8974-4D79-A22A-9C5BAAE8DEDF}" type="sibTrans" cxnId="{0F68D3D9-B057-4143-8610-C2FD97086191}">
      <dgm:prSet/>
      <dgm:spPr/>
      <dgm:t>
        <a:bodyPr/>
        <a:lstStyle/>
        <a:p>
          <a:endParaRPr lang="en-US"/>
        </a:p>
      </dgm:t>
    </dgm:pt>
    <dgm:pt modelId="{C76F75E1-A594-480D-8DE0-F18E977A1BC1}">
      <dgm:prSet/>
      <dgm:spPr/>
      <dgm:t>
        <a:bodyPr/>
        <a:lstStyle/>
        <a:p>
          <a:r>
            <a:rPr lang="en-US" dirty="0"/>
            <a:t>Expected Infections: 9.11</a:t>
          </a:r>
        </a:p>
      </dgm:t>
    </dgm:pt>
    <dgm:pt modelId="{A8FAEAAE-0F63-465C-8BA4-84879173C78B}" type="parTrans" cxnId="{C763844D-A13A-4878-A399-DC91FD67116B}">
      <dgm:prSet/>
      <dgm:spPr/>
      <dgm:t>
        <a:bodyPr/>
        <a:lstStyle/>
        <a:p>
          <a:endParaRPr lang="en-US"/>
        </a:p>
      </dgm:t>
    </dgm:pt>
    <dgm:pt modelId="{6E62BCC9-4B63-4130-B6CE-D9FBD97F17BB}" type="sibTrans" cxnId="{C763844D-A13A-4878-A399-DC91FD67116B}">
      <dgm:prSet/>
      <dgm:spPr/>
      <dgm:t>
        <a:bodyPr/>
        <a:lstStyle/>
        <a:p>
          <a:endParaRPr lang="en-US"/>
        </a:p>
      </dgm:t>
    </dgm:pt>
    <dgm:pt modelId="{92E9EA5C-DCA9-4AD1-BF39-C6B69DD01B45}">
      <dgm:prSet/>
      <dgm:spPr/>
      <dgm:t>
        <a:bodyPr/>
        <a:lstStyle/>
        <a:p>
          <a:r>
            <a:rPr lang="en-US"/>
            <a:t>Observed Infections: 4</a:t>
          </a:r>
        </a:p>
      </dgm:t>
    </dgm:pt>
    <dgm:pt modelId="{2A75EC72-D313-4F0C-8F9D-F0AA0F796A15}" type="parTrans" cxnId="{769E58CC-BC8D-4233-ABB0-8A0696530057}">
      <dgm:prSet/>
      <dgm:spPr/>
      <dgm:t>
        <a:bodyPr/>
        <a:lstStyle/>
        <a:p>
          <a:endParaRPr lang="en-US"/>
        </a:p>
      </dgm:t>
    </dgm:pt>
    <dgm:pt modelId="{E449EEFD-7B74-40B8-AED7-FBDE60087325}" type="sibTrans" cxnId="{769E58CC-BC8D-4233-ABB0-8A0696530057}">
      <dgm:prSet/>
      <dgm:spPr/>
      <dgm:t>
        <a:bodyPr/>
        <a:lstStyle/>
        <a:p>
          <a:endParaRPr lang="en-US"/>
        </a:p>
      </dgm:t>
    </dgm:pt>
    <dgm:pt modelId="{38F198D8-7E16-409C-8970-A1371B1B0C23}">
      <dgm:prSet/>
      <dgm:spPr/>
      <dgm:t>
        <a:bodyPr/>
        <a:lstStyle/>
        <a:p>
          <a:r>
            <a:rPr lang="en-US" dirty="0"/>
            <a:t>Census: 149</a:t>
          </a:r>
        </a:p>
      </dgm:t>
    </dgm:pt>
    <dgm:pt modelId="{5A6FB492-F063-434A-B094-3F0AF02CDCD9}" type="parTrans" cxnId="{6DA2F9FD-C442-41D2-B6FB-517889AE31D9}">
      <dgm:prSet/>
      <dgm:spPr/>
      <dgm:t>
        <a:bodyPr/>
        <a:lstStyle/>
        <a:p>
          <a:endParaRPr lang="en-US"/>
        </a:p>
      </dgm:t>
    </dgm:pt>
    <dgm:pt modelId="{60568F60-C25C-4212-864C-3197E8797C44}" type="sibTrans" cxnId="{6DA2F9FD-C442-41D2-B6FB-517889AE31D9}">
      <dgm:prSet/>
      <dgm:spPr/>
      <dgm:t>
        <a:bodyPr/>
        <a:lstStyle/>
        <a:p>
          <a:endParaRPr lang="en-US"/>
        </a:p>
      </dgm:t>
    </dgm:pt>
    <dgm:pt modelId="{F52CAD6E-EC97-4187-A5AC-260C5B088FDA}">
      <dgm:prSet/>
      <dgm:spPr/>
      <dgm:t>
        <a:bodyPr/>
        <a:lstStyle/>
        <a:p>
          <a:r>
            <a:rPr lang="en-US" dirty="0"/>
            <a:t>Expected Infections: 5.08</a:t>
          </a:r>
        </a:p>
      </dgm:t>
    </dgm:pt>
    <dgm:pt modelId="{CB85CDD9-3562-4CFE-8ADB-47FB8AA45FE2}" type="parTrans" cxnId="{D67FE13D-2C48-447F-B413-3F715A324EDE}">
      <dgm:prSet/>
      <dgm:spPr/>
      <dgm:t>
        <a:bodyPr/>
        <a:lstStyle/>
        <a:p>
          <a:endParaRPr lang="en-US"/>
        </a:p>
      </dgm:t>
    </dgm:pt>
    <dgm:pt modelId="{2A1BC1A1-0DAE-4F0A-870C-6CA2E3EB63B3}" type="sibTrans" cxnId="{D67FE13D-2C48-447F-B413-3F715A324EDE}">
      <dgm:prSet/>
      <dgm:spPr/>
      <dgm:t>
        <a:bodyPr/>
        <a:lstStyle/>
        <a:p>
          <a:endParaRPr lang="en-US"/>
        </a:p>
      </dgm:t>
    </dgm:pt>
    <dgm:pt modelId="{BE41CB9D-ABBE-4BB4-8639-9118D2C447D7}">
      <dgm:prSet/>
      <dgm:spPr/>
      <dgm:t>
        <a:bodyPr/>
        <a:lstStyle/>
        <a:p>
          <a:r>
            <a:rPr lang="en-US"/>
            <a:t>Observed Infections: 4</a:t>
          </a:r>
        </a:p>
      </dgm:t>
    </dgm:pt>
    <dgm:pt modelId="{61478ADC-F3B7-44D1-B522-76BDE0064BA9}" type="parTrans" cxnId="{016AA7A8-5851-4521-93A1-FD34F16DD901}">
      <dgm:prSet/>
      <dgm:spPr/>
      <dgm:t>
        <a:bodyPr/>
        <a:lstStyle/>
        <a:p>
          <a:endParaRPr lang="en-US"/>
        </a:p>
      </dgm:t>
    </dgm:pt>
    <dgm:pt modelId="{E7C838F7-93E8-4365-9EE0-F94E5695A6E0}" type="sibTrans" cxnId="{016AA7A8-5851-4521-93A1-FD34F16DD901}">
      <dgm:prSet/>
      <dgm:spPr/>
      <dgm:t>
        <a:bodyPr/>
        <a:lstStyle/>
        <a:p>
          <a:endParaRPr lang="en-US"/>
        </a:p>
      </dgm:t>
    </dgm:pt>
    <dgm:pt modelId="{2E09AA47-9EEB-4859-A077-D50F1726D7D1}">
      <dgm:prSet/>
      <dgm:spPr/>
      <dgm:t>
        <a:bodyPr/>
        <a:lstStyle/>
        <a:p>
          <a:endParaRPr lang="en-US"/>
        </a:p>
      </dgm:t>
    </dgm:pt>
    <dgm:pt modelId="{E91BBCC6-2573-4397-92D9-10B80CCD703B}" type="parTrans" cxnId="{8DB76B88-C92E-45EB-8680-16AFA02C3723}">
      <dgm:prSet/>
      <dgm:spPr/>
      <dgm:t>
        <a:bodyPr/>
        <a:lstStyle/>
        <a:p>
          <a:endParaRPr lang="en-US"/>
        </a:p>
      </dgm:t>
    </dgm:pt>
    <dgm:pt modelId="{C780ECC8-3DEF-437B-9303-8AD7650D2656}" type="sibTrans" cxnId="{8DB76B88-C92E-45EB-8680-16AFA02C3723}">
      <dgm:prSet/>
      <dgm:spPr/>
      <dgm:t>
        <a:bodyPr/>
        <a:lstStyle/>
        <a:p>
          <a:endParaRPr lang="en-US"/>
        </a:p>
      </dgm:t>
    </dgm:pt>
    <dgm:pt modelId="{6452D414-516A-411B-B01A-66E17CD29A4A}" type="pres">
      <dgm:prSet presAssocID="{6D3FD91B-6455-458A-B3BD-72D2889140DB}" presName="diagram" presStyleCnt="0">
        <dgm:presLayoutVars>
          <dgm:dir/>
          <dgm:animLvl val="lvl"/>
          <dgm:resizeHandles val="exact"/>
        </dgm:presLayoutVars>
      </dgm:prSet>
      <dgm:spPr/>
    </dgm:pt>
    <dgm:pt modelId="{59CC93AF-F39B-405C-B7D4-A5068DDF4DB8}" type="pres">
      <dgm:prSet presAssocID="{A77EA6D0-425A-4566-9F03-FB7E54C23886}" presName="compNode" presStyleCnt="0"/>
      <dgm:spPr/>
    </dgm:pt>
    <dgm:pt modelId="{A77384BC-395A-4A49-AB1A-E4BF80B085B1}" type="pres">
      <dgm:prSet presAssocID="{A77EA6D0-425A-4566-9F03-FB7E54C23886}" presName="childRect" presStyleLbl="bgAcc1" presStyleIdx="0" presStyleCnt="2">
        <dgm:presLayoutVars>
          <dgm:bulletEnabled val="1"/>
        </dgm:presLayoutVars>
      </dgm:prSet>
      <dgm:spPr/>
    </dgm:pt>
    <dgm:pt modelId="{6E4C08AC-3603-4384-8B9F-C7F8B1653E1D}" type="pres">
      <dgm:prSet presAssocID="{A77EA6D0-425A-4566-9F03-FB7E54C23886}" presName="parentText" presStyleLbl="node1" presStyleIdx="0" presStyleCnt="0">
        <dgm:presLayoutVars>
          <dgm:chMax val="0"/>
          <dgm:bulletEnabled val="1"/>
        </dgm:presLayoutVars>
      </dgm:prSet>
      <dgm:spPr/>
    </dgm:pt>
    <dgm:pt modelId="{542FA148-E352-4991-9C56-652F8C06178E}" type="pres">
      <dgm:prSet presAssocID="{A77EA6D0-425A-4566-9F03-FB7E54C23886}" presName="parentRect" presStyleLbl="alignNode1" presStyleIdx="0" presStyleCnt="2"/>
      <dgm:spPr/>
    </dgm:pt>
    <dgm:pt modelId="{3C41F741-B43F-4509-9500-B28CCCE9D157}" type="pres">
      <dgm:prSet presAssocID="{A77EA6D0-425A-4566-9F03-FB7E54C23886}" presName="adorn" presStyleLbl="fgAccFollowNode1" presStyleIdx="0" presStyleCnt="2"/>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adge 1 with solid fill"/>
        </a:ext>
      </dgm:extLst>
    </dgm:pt>
    <dgm:pt modelId="{7294EF1C-26A1-4527-AE92-FBE472B34FAD}" type="pres">
      <dgm:prSet presAssocID="{C9CC983B-C6D1-4BED-B249-1A17EEEC9C28}" presName="sibTrans" presStyleLbl="sibTrans2D1" presStyleIdx="0" presStyleCnt="0"/>
      <dgm:spPr/>
    </dgm:pt>
    <dgm:pt modelId="{4A386FAC-7F80-42EC-9099-1F45748E7590}" type="pres">
      <dgm:prSet presAssocID="{B764A491-A103-4E8E-9408-069713CFAC4B}" presName="compNode" presStyleCnt="0"/>
      <dgm:spPr/>
    </dgm:pt>
    <dgm:pt modelId="{402C1EB1-C1FE-4028-A465-22703586312F}" type="pres">
      <dgm:prSet presAssocID="{B764A491-A103-4E8E-9408-069713CFAC4B}" presName="childRect" presStyleLbl="bgAcc1" presStyleIdx="1" presStyleCnt="2">
        <dgm:presLayoutVars>
          <dgm:bulletEnabled val="1"/>
        </dgm:presLayoutVars>
      </dgm:prSet>
      <dgm:spPr/>
    </dgm:pt>
    <dgm:pt modelId="{9597E587-12ED-4E26-B521-F2C09C9378CC}" type="pres">
      <dgm:prSet presAssocID="{B764A491-A103-4E8E-9408-069713CFAC4B}" presName="parentText" presStyleLbl="node1" presStyleIdx="0" presStyleCnt="0">
        <dgm:presLayoutVars>
          <dgm:chMax val="0"/>
          <dgm:bulletEnabled val="1"/>
        </dgm:presLayoutVars>
      </dgm:prSet>
      <dgm:spPr/>
    </dgm:pt>
    <dgm:pt modelId="{C13745F9-6AFD-46D7-80F8-6B8C14A6562B}" type="pres">
      <dgm:prSet presAssocID="{B764A491-A103-4E8E-9408-069713CFAC4B}" presName="parentRect" presStyleLbl="alignNode1" presStyleIdx="1" presStyleCnt="2"/>
      <dgm:spPr/>
    </dgm:pt>
    <dgm:pt modelId="{CB592691-56D2-4374-B8EB-F87762545092}" type="pres">
      <dgm:prSet presAssocID="{B764A491-A103-4E8E-9408-069713CFAC4B}" presName="adorn" presStyleLbl="fgAccFollowNode1" presStyleIdx="1" presStyleCnt="2"/>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Badge with solid fill"/>
        </a:ext>
      </dgm:extLst>
    </dgm:pt>
  </dgm:ptLst>
  <dgm:cxnLst>
    <dgm:cxn modelId="{78EA9006-6EB8-41E9-B007-E87DF003D6F9}" type="presOf" srcId="{92E9EA5C-DCA9-4AD1-BF39-C6B69DD01B45}" destId="{A77384BC-395A-4A49-AB1A-E4BF80B085B1}" srcOrd="0" destOrd="2" presId="urn:microsoft.com/office/officeart/2005/8/layout/bList2"/>
    <dgm:cxn modelId="{512F9B09-2A84-4709-AA48-199E1A44F8E4}" type="presOf" srcId="{F52CAD6E-EC97-4187-A5AC-260C5B088FDA}" destId="{402C1EB1-C1FE-4028-A465-22703586312F}" srcOrd="0" destOrd="1" presId="urn:microsoft.com/office/officeart/2005/8/layout/bList2"/>
    <dgm:cxn modelId="{5ACB840B-D273-4AF3-8145-4E572C251245}" srcId="{6D3FD91B-6455-458A-B3BD-72D2889140DB}" destId="{A77EA6D0-425A-4566-9F03-FB7E54C23886}" srcOrd="0" destOrd="0" parTransId="{7390E648-2242-435D-B1B6-8D539A4BCAEA}" sibTransId="{C9CC983B-C6D1-4BED-B249-1A17EEEC9C28}"/>
    <dgm:cxn modelId="{70C3700F-10BE-40BE-88A8-446DEE13F6ED}" type="presOf" srcId="{C9CC983B-C6D1-4BED-B249-1A17EEEC9C28}" destId="{7294EF1C-26A1-4527-AE92-FBE472B34FAD}" srcOrd="0" destOrd="0" presId="urn:microsoft.com/office/officeart/2005/8/layout/bList2"/>
    <dgm:cxn modelId="{127FAD1A-C57F-4595-B45D-8081613CF8DF}" type="presOf" srcId="{A77EA6D0-425A-4566-9F03-FB7E54C23886}" destId="{6E4C08AC-3603-4384-8B9F-C7F8B1653E1D}" srcOrd="0" destOrd="0" presId="urn:microsoft.com/office/officeart/2005/8/layout/bList2"/>
    <dgm:cxn modelId="{DD08A228-64B4-4FAE-84C7-74A8A0ED5523}" type="presOf" srcId="{2E09AA47-9EEB-4859-A077-D50F1726D7D1}" destId="{402C1EB1-C1FE-4028-A465-22703586312F}" srcOrd="0" destOrd="3" presId="urn:microsoft.com/office/officeart/2005/8/layout/bList2"/>
    <dgm:cxn modelId="{D67FE13D-2C48-447F-B413-3F715A324EDE}" srcId="{B764A491-A103-4E8E-9408-069713CFAC4B}" destId="{F52CAD6E-EC97-4187-A5AC-260C5B088FDA}" srcOrd="1" destOrd="0" parTransId="{CB85CDD9-3562-4CFE-8ADB-47FB8AA45FE2}" sibTransId="{2A1BC1A1-0DAE-4F0A-870C-6CA2E3EB63B3}"/>
    <dgm:cxn modelId="{A9CF8744-A4AB-4BCB-B548-305D80236E79}" type="presOf" srcId="{BE41CB9D-ABBE-4BB4-8639-9118D2C447D7}" destId="{402C1EB1-C1FE-4028-A465-22703586312F}" srcOrd="0" destOrd="2" presId="urn:microsoft.com/office/officeart/2005/8/layout/bList2"/>
    <dgm:cxn modelId="{19C95567-4FD6-41F4-AE3A-BC5304ECBF45}" type="presOf" srcId="{A77EA6D0-425A-4566-9F03-FB7E54C23886}" destId="{542FA148-E352-4991-9C56-652F8C06178E}" srcOrd="1" destOrd="0" presId="urn:microsoft.com/office/officeart/2005/8/layout/bList2"/>
    <dgm:cxn modelId="{C763844D-A13A-4878-A399-DC91FD67116B}" srcId="{A77EA6D0-425A-4566-9F03-FB7E54C23886}" destId="{C76F75E1-A594-480D-8DE0-F18E977A1BC1}" srcOrd="1" destOrd="0" parTransId="{A8FAEAAE-0F63-465C-8BA4-84879173C78B}" sibTransId="{6E62BCC9-4B63-4130-B6CE-D9FBD97F17BB}"/>
    <dgm:cxn modelId="{D94FF67E-C57E-461F-801F-D74AD6F0C4FB}" type="presOf" srcId="{EA7627C7-7180-4A5D-8FC1-5EB453B4161A}" destId="{A77384BC-395A-4A49-AB1A-E4BF80B085B1}" srcOrd="0" destOrd="0" presId="urn:microsoft.com/office/officeart/2005/8/layout/bList2"/>
    <dgm:cxn modelId="{8DB76B88-C92E-45EB-8680-16AFA02C3723}" srcId="{B764A491-A103-4E8E-9408-069713CFAC4B}" destId="{2E09AA47-9EEB-4859-A077-D50F1726D7D1}" srcOrd="3" destOrd="0" parTransId="{E91BBCC6-2573-4397-92D9-10B80CCD703B}" sibTransId="{C780ECC8-3DEF-437B-9303-8AD7650D2656}"/>
    <dgm:cxn modelId="{E9784C8C-8CCA-4130-9D59-5910C1F3E0BF}" type="presOf" srcId="{6D3FD91B-6455-458A-B3BD-72D2889140DB}" destId="{6452D414-516A-411B-B01A-66E17CD29A4A}" srcOrd="0" destOrd="0" presId="urn:microsoft.com/office/officeart/2005/8/layout/bList2"/>
    <dgm:cxn modelId="{1DAE9993-EB9B-496A-B97D-2E75ABC2BE5C}" type="presOf" srcId="{B764A491-A103-4E8E-9408-069713CFAC4B}" destId="{C13745F9-6AFD-46D7-80F8-6B8C14A6562B}" srcOrd="1" destOrd="0" presId="urn:microsoft.com/office/officeart/2005/8/layout/bList2"/>
    <dgm:cxn modelId="{133BE69D-0BBA-4E26-89C7-1493FA849934}" type="presOf" srcId="{C76F75E1-A594-480D-8DE0-F18E977A1BC1}" destId="{A77384BC-395A-4A49-AB1A-E4BF80B085B1}" srcOrd="0" destOrd="1" presId="urn:microsoft.com/office/officeart/2005/8/layout/bList2"/>
    <dgm:cxn modelId="{016AA7A8-5851-4521-93A1-FD34F16DD901}" srcId="{B764A491-A103-4E8E-9408-069713CFAC4B}" destId="{BE41CB9D-ABBE-4BB4-8639-9118D2C447D7}" srcOrd="2" destOrd="0" parTransId="{61478ADC-F3B7-44D1-B522-76BDE0064BA9}" sibTransId="{E7C838F7-93E8-4365-9EE0-F94E5695A6E0}"/>
    <dgm:cxn modelId="{73B045B1-71C4-46B8-9B07-431D8120CC9F}" type="presOf" srcId="{B764A491-A103-4E8E-9408-069713CFAC4B}" destId="{9597E587-12ED-4E26-B521-F2C09C9378CC}" srcOrd="0" destOrd="0" presId="urn:microsoft.com/office/officeart/2005/8/layout/bList2"/>
    <dgm:cxn modelId="{9EC085B3-C155-46B7-BD94-67700AD70F06}" type="presOf" srcId="{38F198D8-7E16-409C-8970-A1371B1B0C23}" destId="{402C1EB1-C1FE-4028-A465-22703586312F}" srcOrd="0" destOrd="0" presId="urn:microsoft.com/office/officeart/2005/8/layout/bList2"/>
    <dgm:cxn modelId="{769E58CC-BC8D-4233-ABB0-8A0696530057}" srcId="{A77EA6D0-425A-4566-9F03-FB7E54C23886}" destId="{92E9EA5C-DCA9-4AD1-BF39-C6B69DD01B45}" srcOrd="2" destOrd="0" parTransId="{2A75EC72-D313-4F0C-8F9D-F0AA0F796A15}" sibTransId="{E449EEFD-7B74-40B8-AED7-FBDE60087325}"/>
    <dgm:cxn modelId="{0F68D3D9-B057-4143-8610-C2FD97086191}" srcId="{A77EA6D0-425A-4566-9F03-FB7E54C23886}" destId="{EA7627C7-7180-4A5D-8FC1-5EB453B4161A}" srcOrd="0" destOrd="0" parTransId="{95CC16D2-AB23-4DCB-BC9E-5B3F3ED51807}" sibTransId="{08BF0FCF-8974-4D79-A22A-9C5BAAE8DEDF}"/>
    <dgm:cxn modelId="{E302B0EC-1D4B-41EA-AB6A-BE030B168AD5}" srcId="{6D3FD91B-6455-458A-B3BD-72D2889140DB}" destId="{B764A491-A103-4E8E-9408-069713CFAC4B}" srcOrd="1" destOrd="0" parTransId="{CD49A54D-31E8-4C13-8ECD-4DD763160C07}" sibTransId="{A406E4BC-6C01-4729-9F9C-A8E5ED6A3BF2}"/>
    <dgm:cxn modelId="{6DA2F9FD-C442-41D2-B6FB-517889AE31D9}" srcId="{B764A491-A103-4E8E-9408-069713CFAC4B}" destId="{38F198D8-7E16-409C-8970-A1371B1B0C23}" srcOrd="0" destOrd="0" parTransId="{5A6FB492-F063-434A-B094-3F0AF02CDCD9}" sibTransId="{60568F60-C25C-4212-864C-3197E8797C44}"/>
    <dgm:cxn modelId="{ACDD1E67-A72B-485F-A62E-6620896DFE2E}" type="presParOf" srcId="{6452D414-516A-411B-B01A-66E17CD29A4A}" destId="{59CC93AF-F39B-405C-B7D4-A5068DDF4DB8}" srcOrd="0" destOrd="0" presId="urn:microsoft.com/office/officeart/2005/8/layout/bList2"/>
    <dgm:cxn modelId="{884381A8-7DD3-46CF-99D5-73EE922E2244}" type="presParOf" srcId="{59CC93AF-F39B-405C-B7D4-A5068DDF4DB8}" destId="{A77384BC-395A-4A49-AB1A-E4BF80B085B1}" srcOrd="0" destOrd="0" presId="urn:microsoft.com/office/officeart/2005/8/layout/bList2"/>
    <dgm:cxn modelId="{01086036-F643-4966-9B42-35B2EF9873E9}" type="presParOf" srcId="{59CC93AF-F39B-405C-B7D4-A5068DDF4DB8}" destId="{6E4C08AC-3603-4384-8B9F-C7F8B1653E1D}" srcOrd="1" destOrd="0" presId="urn:microsoft.com/office/officeart/2005/8/layout/bList2"/>
    <dgm:cxn modelId="{1450C2DC-A307-46EB-A2DA-DB05CDF5219D}" type="presParOf" srcId="{59CC93AF-F39B-405C-B7D4-A5068DDF4DB8}" destId="{542FA148-E352-4991-9C56-652F8C06178E}" srcOrd="2" destOrd="0" presId="urn:microsoft.com/office/officeart/2005/8/layout/bList2"/>
    <dgm:cxn modelId="{12642FC1-7DCE-476B-AEAE-0A6930F2A786}" type="presParOf" srcId="{59CC93AF-F39B-405C-B7D4-A5068DDF4DB8}" destId="{3C41F741-B43F-4509-9500-B28CCCE9D157}" srcOrd="3" destOrd="0" presId="urn:microsoft.com/office/officeart/2005/8/layout/bList2"/>
    <dgm:cxn modelId="{E18137B2-BAB0-42B9-96FA-71062DC060DC}" type="presParOf" srcId="{6452D414-516A-411B-B01A-66E17CD29A4A}" destId="{7294EF1C-26A1-4527-AE92-FBE472B34FAD}" srcOrd="1" destOrd="0" presId="urn:microsoft.com/office/officeart/2005/8/layout/bList2"/>
    <dgm:cxn modelId="{538935FC-8105-4BC1-BE16-BC1202B52E95}" type="presParOf" srcId="{6452D414-516A-411B-B01A-66E17CD29A4A}" destId="{4A386FAC-7F80-42EC-9099-1F45748E7590}" srcOrd="2" destOrd="0" presId="urn:microsoft.com/office/officeart/2005/8/layout/bList2"/>
    <dgm:cxn modelId="{85691257-A2E7-46D4-85D4-F6161B3C8381}" type="presParOf" srcId="{4A386FAC-7F80-42EC-9099-1F45748E7590}" destId="{402C1EB1-C1FE-4028-A465-22703586312F}" srcOrd="0" destOrd="0" presId="urn:microsoft.com/office/officeart/2005/8/layout/bList2"/>
    <dgm:cxn modelId="{FCF9DCAD-282C-4065-BDA9-1676AD88D162}" type="presParOf" srcId="{4A386FAC-7F80-42EC-9099-1F45748E7590}" destId="{9597E587-12ED-4E26-B521-F2C09C9378CC}" srcOrd="1" destOrd="0" presId="urn:microsoft.com/office/officeart/2005/8/layout/bList2"/>
    <dgm:cxn modelId="{882322DD-A143-4879-8502-4880956BD3BF}" type="presParOf" srcId="{4A386FAC-7F80-42EC-9099-1F45748E7590}" destId="{C13745F9-6AFD-46D7-80F8-6B8C14A6562B}" srcOrd="2" destOrd="0" presId="urn:microsoft.com/office/officeart/2005/8/layout/bList2"/>
    <dgm:cxn modelId="{07E9720E-E2F5-4CD8-A040-F7964BC02F5E}" type="presParOf" srcId="{4A386FAC-7F80-42EC-9099-1F45748E7590}" destId="{CB592691-56D2-4374-B8EB-F87762545092}"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D3FD91B-6455-458A-B3BD-72D2889140DB}" type="doc">
      <dgm:prSet loTypeId="urn:microsoft.com/office/officeart/2005/8/layout/bList2" loCatId="list" qsTypeId="urn:microsoft.com/office/officeart/2005/8/quickstyle/simple1" qsCatId="simple" csTypeId="urn:microsoft.com/office/officeart/2005/8/colors/colorful4" csCatId="colorful" phldr="1"/>
      <dgm:spPr/>
    </dgm:pt>
    <dgm:pt modelId="{A77EA6D0-425A-4566-9F03-FB7E54C23886}">
      <dgm:prSet phldrT="[Text]"/>
      <dgm:spPr>
        <a:solidFill>
          <a:schemeClr val="accent4">
            <a:lumMod val="50000"/>
          </a:schemeClr>
        </a:solidFill>
        <a:ln>
          <a:solidFill>
            <a:schemeClr val="accent4">
              <a:lumMod val="50000"/>
            </a:schemeClr>
          </a:solidFill>
        </a:ln>
      </dgm:spPr>
      <dgm:t>
        <a:bodyPr/>
        <a:lstStyle/>
        <a:p>
          <a:r>
            <a:rPr lang="en-US"/>
            <a:t>SIR 0.45</a:t>
          </a:r>
        </a:p>
      </dgm:t>
    </dgm:pt>
    <dgm:pt modelId="{7390E648-2242-435D-B1B6-8D539A4BCAEA}" type="parTrans" cxnId="{5ACB840B-D273-4AF3-8145-4E572C251245}">
      <dgm:prSet/>
      <dgm:spPr/>
      <dgm:t>
        <a:bodyPr/>
        <a:lstStyle/>
        <a:p>
          <a:endParaRPr lang="en-US"/>
        </a:p>
      </dgm:t>
    </dgm:pt>
    <dgm:pt modelId="{C9CC983B-C6D1-4BED-B249-1A17EEEC9C28}" type="sibTrans" cxnId="{5ACB840B-D273-4AF3-8145-4E572C251245}">
      <dgm:prSet/>
      <dgm:spPr/>
      <dgm:t>
        <a:bodyPr/>
        <a:lstStyle/>
        <a:p>
          <a:endParaRPr lang="en-US"/>
        </a:p>
      </dgm:t>
    </dgm:pt>
    <dgm:pt modelId="{EA7627C7-7180-4A5D-8FC1-5EB453B4161A}">
      <dgm:prSet/>
      <dgm:spPr>
        <a:ln>
          <a:solidFill>
            <a:schemeClr val="accent4">
              <a:lumMod val="50000"/>
            </a:schemeClr>
          </a:solidFill>
        </a:ln>
      </dgm:spPr>
      <dgm:t>
        <a:bodyPr/>
        <a:lstStyle/>
        <a:p>
          <a:r>
            <a:rPr lang="en-US" dirty="0"/>
            <a:t>Census: 181</a:t>
          </a:r>
        </a:p>
      </dgm:t>
    </dgm:pt>
    <dgm:pt modelId="{95CC16D2-AB23-4DCB-BC9E-5B3F3ED51807}" type="parTrans" cxnId="{0F68D3D9-B057-4143-8610-C2FD97086191}">
      <dgm:prSet/>
      <dgm:spPr/>
      <dgm:t>
        <a:bodyPr/>
        <a:lstStyle/>
        <a:p>
          <a:endParaRPr lang="en-US"/>
        </a:p>
      </dgm:t>
    </dgm:pt>
    <dgm:pt modelId="{08BF0FCF-8974-4D79-A22A-9C5BAAE8DEDF}" type="sibTrans" cxnId="{0F68D3D9-B057-4143-8610-C2FD97086191}">
      <dgm:prSet/>
      <dgm:spPr/>
      <dgm:t>
        <a:bodyPr/>
        <a:lstStyle/>
        <a:p>
          <a:endParaRPr lang="en-US"/>
        </a:p>
      </dgm:t>
    </dgm:pt>
    <dgm:pt modelId="{C76F75E1-A594-480D-8DE0-F18E977A1BC1}">
      <dgm:prSet/>
      <dgm:spPr>
        <a:ln>
          <a:solidFill>
            <a:schemeClr val="accent4">
              <a:lumMod val="50000"/>
            </a:schemeClr>
          </a:solidFill>
        </a:ln>
      </dgm:spPr>
      <dgm:t>
        <a:bodyPr/>
        <a:lstStyle/>
        <a:p>
          <a:r>
            <a:rPr lang="en-US" dirty="0"/>
            <a:t>Expected Infections: 8.21</a:t>
          </a:r>
        </a:p>
      </dgm:t>
    </dgm:pt>
    <dgm:pt modelId="{A8FAEAAE-0F63-465C-8BA4-84879173C78B}" type="parTrans" cxnId="{C763844D-A13A-4878-A399-DC91FD67116B}">
      <dgm:prSet/>
      <dgm:spPr/>
      <dgm:t>
        <a:bodyPr/>
        <a:lstStyle/>
        <a:p>
          <a:endParaRPr lang="en-US"/>
        </a:p>
      </dgm:t>
    </dgm:pt>
    <dgm:pt modelId="{6E62BCC9-4B63-4130-B6CE-D9FBD97F17BB}" type="sibTrans" cxnId="{C763844D-A13A-4878-A399-DC91FD67116B}">
      <dgm:prSet/>
      <dgm:spPr/>
      <dgm:t>
        <a:bodyPr/>
        <a:lstStyle/>
        <a:p>
          <a:endParaRPr lang="en-US"/>
        </a:p>
      </dgm:t>
    </dgm:pt>
    <dgm:pt modelId="{92E9EA5C-DCA9-4AD1-BF39-C6B69DD01B45}">
      <dgm:prSet/>
      <dgm:spPr>
        <a:ln>
          <a:solidFill>
            <a:schemeClr val="accent4">
              <a:lumMod val="50000"/>
            </a:schemeClr>
          </a:solidFill>
        </a:ln>
      </dgm:spPr>
      <dgm:t>
        <a:bodyPr/>
        <a:lstStyle/>
        <a:p>
          <a:r>
            <a:rPr lang="en-US" dirty="0"/>
            <a:t>Observed Infections: 4</a:t>
          </a:r>
        </a:p>
      </dgm:t>
    </dgm:pt>
    <dgm:pt modelId="{2A75EC72-D313-4F0C-8F9D-F0AA0F796A15}" type="parTrans" cxnId="{769E58CC-BC8D-4233-ABB0-8A0696530057}">
      <dgm:prSet/>
      <dgm:spPr/>
      <dgm:t>
        <a:bodyPr/>
        <a:lstStyle/>
        <a:p>
          <a:endParaRPr lang="en-US"/>
        </a:p>
      </dgm:t>
    </dgm:pt>
    <dgm:pt modelId="{E449EEFD-7B74-40B8-AED7-FBDE60087325}" type="sibTrans" cxnId="{769E58CC-BC8D-4233-ABB0-8A0696530057}">
      <dgm:prSet/>
      <dgm:spPr/>
      <dgm:t>
        <a:bodyPr/>
        <a:lstStyle/>
        <a:p>
          <a:endParaRPr lang="en-US"/>
        </a:p>
      </dgm:t>
    </dgm:pt>
    <dgm:pt modelId="{C86DF891-0A17-48D3-A8E3-5BC4734FB547}">
      <dgm:prSet phldrT="[Text]"/>
      <dgm:spPr>
        <a:solidFill>
          <a:schemeClr val="accent4"/>
        </a:solidFill>
        <a:ln>
          <a:solidFill>
            <a:schemeClr val="accent4"/>
          </a:solidFill>
        </a:ln>
      </dgm:spPr>
      <dgm:t>
        <a:bodyPr/>
        <a:lstStyle/>
        <a:p>
          <a:r>
            <a:rPr lang="en-US"/>
            <a:t>SIR 0.79</a:t>
          </a:r>
        </a:p>
      </dgm:t>
    </dgm:pt>
    <dgm:pt modelId="{26A66CFE-001F-4526-9640-3DCF9611913D}" type="parTrans" cxnId="{89DEB9B0-19D5-4D32-976B-C4C77EB26221}">
      <dgm:prSet/>
      <dgm:spPr/>
      <dgm:t>
        <a:bodyPr/>
        <a:lstStyle/>
        <a:p>
          <a:endParaRPr lang="en-US"/>
        </a:p>
      </dgm:t>
    </dgm:pt>
    <dgm:pt modelId="{9A161EAC-5B7B-4B5E-B3FB-5D89DB9C859A}" type="sibTrans" cxnId="{89DEB9B0-19D5-4D32-976B-C4C77EB26221}">
      <dgm:prSet/>
      <dgm:spPr/>
      <dgm:t>
        <a:bodyPr/>
        <a:lstStyle/>
        <a:p>
          <a:endParaRPr lang="en-US"/>
        </a:p>
      </dgm:t>
    </dgm:pt>
    <dgm:pt modelId="{AB9ED3B7-B965-486B-8C6C-63942F9EB895}">
      <dgm:prSet/>
      <dgm:spPr/>
      <dgm:t>
        <a:bodyPr/>
        <a:lstStyle/>
        <a:p>
          <a:r>
            <a:rPr lang="en-US" dirty="0"/>
            <a:t>Census: 160</a:t>
          </a:r>
        </a:p>
      </dgm:t>
    </dgm:pt>
    <dgm:pt modelId="{31AE8538-7E07-4576-B62D-FDE402545DA5}" type="parTrans" cxnId="{B9A33CBE-137E-405B-8F16-8FBDC2015A35}">
      <dgm:prSet/>
      <dgm:spPr/>
      <dgm:t>
        <a:bodyPr/>
        <a:lstStyle/>
        <a:p>
          <a:endParaRPr lang="en-US"/>
        </a:p>
      </dgm:t>
    </dgm:pt>
    <dgm:pt modelId="{AF4FCD66-FC2E-44CF-B673-99DA8CB1B66A}" type="sibTrans" cxnId="{B9A33CBE-137E-405B-8F16-8FBDC2015A35}">
      <dgm:prSet/>
      <dgm:spPr/>
      <dgm:t>
        <a:bodyPr/>
        <a:lstStyle/>
        <a:p>
          <a:endParaRPr lang="en-US"/>
        </a:p>
      </dgm:t>
    </dgm:pt>
    <dgm:pt modelId="{7133E618-1816-4407-B04D-B29A537E679A}">
      <dgm:prSet/>
      <dgm:spPr/>
      <dgm:t>
        <a:bodyPr/>
        <a:lstStyle/>
        <a:p>
          <a:r>
            <a:rPr lang="en-US" dirty="0"/>
            <a:t>Expected Infections: 5.08</a:t>
          </a:r>
        </a:p>
      </dgm:t>
    </dgm:pt>
    <dgm:pt modelId="{0E4DF489-7A1E-4CC7-93B7-D45B8839FDA9}" type="parTrans" cxnId="{02E972DE-FF03-4E6E-8672-4BA107854C0D}">
      <dgm:prSet/>
      <dgm:spPr/>
      <dgm:t>
        <a:bodyPr/>
        <a:lstStyle/>
        <a:p>
          <a:endParaRPr lang="en-US"/>
        </a:p>
      </dgm:t>
    </dgm:pt>
    <dgm:pt modelId="{FB4D94FD-6D8D-4941-8E59-54A151E93731}" type="sibTrans" cxnId="{02E972DE-FF03-4E6E-8672-4BA107854C0D}">
      <dgm:prSet/>
      <dgm:spPr/>
      <dgm:t>
        <a:bodyPr/>
        <a:lstStyle/>
        <a:p>
          <a:endParaRPr lang="en-US"/>
        </a:p>
      </dgm:t>
    </dgm:pt>
    <dgm:pt modelId="{8F0C237E-2D06-4088-98D8-5493D8472D86}">
      <dgm:prSet/>
      <dgm:spPr/>
      <dgm:t>
        <a:bodyPr/>
        <a:lstStyle/>
        <a:p>
          <a:r>
            <a:rPr lang="en-US"/>
            <a:t>Observed Infections: 4</a:t>
          </a:r>
        </a:p>
      </dgm:t>
    </dgm:pt>
    <dgm:pt modelId="{736D8E9E-C8EA-4BBD-ABB8-6AF26338D62B}" type="parTrans" cxnId="{C03CEC10-5FA5-42AD-A29E-FB21744E471E}">
      <dgm:prSet/>
      <dgm:spPr/>
      <dgm:t>
        <a:bodyPr/>
        <a:lstStyle/>
        <a:p>
          <a:endParaRPr lang="en-US"/>
        </a:p>
      </dgm:t>
    </dgm:pt>
    <dgm:pt modelId="{E68131A6-F272-4020-AA01-EF2E51DE16DE}" type="sibTrans" cxnId="{C03CEC10-5FA5-42AD-A29E-FB21744E471E}">
      <dgm:prSet/>
      <dgm:spPr/>
      <dgm:t>
        <a:bodyPr/>
        <a:lstStyle/>
        <a:p>
          <a:endParaRPr lang="en-US"/>
        </a:p>
      </dgm:t>
    </dgm:pt>
    <dgm:pt modelId="{6452D414-516A-411B-B01A-66E17CD29A4A}" type="pres">
      <dgm:prSet presAssocID="{6D3FD91B-6455-458A-B3BD-72D2889140DB}" presName="diagram" presStyleCnt="0">
        <dgm:presLayoutVars>
          <dgm:dir/>
          <dgm:animLvl val="lvl"/>
          <dgm:resizeHandles val="exact"/>
        </dgm:presLayoutVars>
      </dgm:prSet>
      <dgm:spPr/>
    </dgm:pt>
    <dgm:pt modelId="{B933E1F3-FDD3-412F-AC60-9EA9F70A3689}" type="pres">
      <dgm:prSet presAssocID="{C86DF891-0A17-48D3-A8E3-5BC4734FB547}" presName="compNode" presStyleCnt="0"/>
      <dgm:spPr/>
    </dgm:pt>
    <dgm:pt modelId="{BF0201CD-428B-443B-B2F8-EBD5D4935500}" type="pres">
      <dgm:prSet presAssocID="{C86DF891-0A17-48D3-A8E3-5BC4734FB547}" presName="childRect" presStyleLbl="bgAcc1" presStyleIdx="0" presStyleCnt="2">
        <dgm:presLayoutVars>
          <dgm:bulletEnabled val="1"/>
        </dgm:presLayoutVars>
      </dgm:prSet>
      <dgm:spPr/>
    </dgm:pt>
    <dgm:pt modelId="{44E02313-C54C-445F-B0E7-F81FC4E02728}" type="pres">
      <dgm:prSet presAssocID="{C86DF891-0A17-48D3-A8E3-5BC4734FB547}" presName="parentText" presStyleLbl="node1" presStyleIdx="0" presStyleCnt="0">
        <dgm:presLayoutVars>
          <dgm:chMax val="0"/>
          <dgm:bulletEnabled val="1"/>
        </dgm:presLayoutVars>
      </dgm:prSet>
      <dgm:spPr/>
    </dgm:pt>
    <dgm:pt modelId="{300EB5A5-F908-45ED-B2C9-B5C84588F294}" type="pres">
      <dgm:prSet presAssocID="{C86DF891-0A17-48D3-A8E3-5BC4734FB547}" presName="parentRect" presStyleLbl="alignNode1" presStyleIdx="0" presStyleCnt="2"/>
      <dgm:spPr/>
    </dgm:pt>
    <dgm:pt modelId="{437D66E4-4339-4097-89E1-7E0EE376FED8}" type="pres">
      <dgm:prSet presAssocID="{C86DF891-0A17-48D3-A8E3-5BC4734FB547}" presName="adorn" presStyleLbl="fgAccFollowNode1" presStyleIdx="0" presStyleCnt="2"/>
      <dgm:spPr/>
    </dgm:pt>
    <dgm:pt modelId="{21DB5C9F-2DD1-4ECA-9EA5-7F14AC90C289}" type="pres">
      <dgm:prSet presAssocID="{9A161EAC-5B7B-4B5E-B3FB-5D89DB9C859A}" presName="sibTrans" presStyleLbl="sibTrans2D1" presStyleIdx="0" presStyleCnt="0"/>
      <dgm:spPr/>
    </dgm:pt>
    <dgm:pt modelId="{59CC93AF-F39B-405C-B7D4-A5068DDF4DB8}" type="pres">
      <dgm:prSet presAssocID="{A77EA6D0-425A-4566-9F03-FB7E54C23886}" presName="compNode" presStyleCnt="0"/>
      <dgm:spPr/>
    </dgm:pt>
    <dgm:pt modelId="{A77384BC-395A-4A49-AB1A-E4BF80B085B1}" type="pres">
      <dgm:prSet presAssocID="{A77EA6D0-425A-4566-9F03-FB7E54C23886}" presName="childRect" presStyleLbl="bgAcc1" presStyleIdx="1" presStyleCnt="2">
        <dgm:presLayoutVars>
          <dgm:bulletEnabled val="1"/>
        </dgm:presLayoutVars>
      </dgm:prSet>
      <dgm:spPr/>
    </dgm:pt>
    <dgm:pt modelId="{6E4C08AC-3603-4384-8B9F-C7F8B1653E1D}" type="pres">
      <dgm:prSet presAssocID="{A77EA6D0-425A-4566-9F03-FB7E54C23886}" presName="parentText" presStyleLbl="node1" presStyleIdx="0" presStyleCnt="0">
        <dgm:presLayoutVars>
          <dgm:chMax val="0"/>
          <dgm:bulletEnabled val="1"/>
        </dgm:presLayoutVars>
      </dgm:prSet>
      <dgm:spPr/>
    </dgm:pt>
    <dgm:pt modelId="{542FA148-E352-4991-9C56-652F8C06178E}" type="pres">
      <dgm:prSet presAssocID="{A77EA6D0-425A-4566-9F03-FB7E54C23886}" presName="parentRect" presStyleLbl="alignNode1" presStyleIdx="1" presStyleCnt="2"/>
      <dgm:spPr/>
    </dgm:pt>
    <dgm:pt modelId="{3C41F741-B43F-4509-9500-B28CCCE9D157}" type="pres">
      <dgm:prSet presAssocID="{A77EA6D0-425A-4566-9F03-FB7E54C23886}" presName="adorn" presStyleLbl="fgAccFollowNode1" presStyleIdx="1" presStyleCnt="2"/>
      <dgm:spPr>
        <a:solidFill>
          <a:schemeClr val="accent4">
            <a:lumMod val="75000"/>
          </a:schemeClr>
        </a:solidFill>
        <a:ln>
          <a:solidFill>
            <a:schemeClr val="accent4">
              <a:lumMod val="50000"/>
              <a:alpha val="90000"/>
            </a:schemeClr>
          </a:solidFill>
        </a:ln>
      </dgm:spPr>
      <dgm:extLst>
        <a:ext uri="{E40237B7-FDA0-4F09-8148-C483321AD2D9}">
          <dgm14:cNvPr xmlns:dgm14="http://schemas.microsoft.com/office/drawing/2010/diagram" id="0" name="" descr="Badge 1 with solid fill"/>
        </a:ext>
      </dgm:extLst>
    </dgm:pt>
  </dgm:ptLst>
  <dgm:cxnLst>
    <dgm:cxn modelId="{78EA9006-6EB8-41E9-B007-E87DF003D6F9}" type="presOf" srcId="{92E9EA5C-DCA9-4AD1-BF39-C6B69DD01B45}" destId="{A77384BC-395A-4A49-AB1A-E4BF80B085B1}" srcOrd="0" destOrd="2" presId="urn:microsoft.com/office/officeart/2005/8/layout/bList2"/>
    <dgm:cxn modelId="{5ACB840B-D273-4AF3-8145-4E572C251245}" srcId="{6D3FD91B-6455-458A-B3BD-72D2889140DB}" destId="{A77EA6D0-425A-4566-9F03-FB7E54C23886}" srcOrd="1" destOrd="0" parTransId="{7390E648-2242-435D-B1B6-8D539A4BCAEA}" sibTransId="{C9CC983B-C6D1-4BED-B249-1A17EEEC9C28}"/>
    <dgm:cxn modelId="{FB5AC20D-0562-4D9B-88DA-A28304576F28}" type="presOf" srcId="{C86DF891-0A17-48D3-A8E3-5BC4734FB547}" destId="{300EB5A5-F908-45ED-B2C9-B5C84588F294}" srcOrd="1" destOrd="0" presId="urn:microsoft.com/office/officeart/2005/8/layout/bList2"/>
    <dgm:cxn modelId="{C03CEC10-5FA5-42AD-A29E-FB21744E471E}" srcId="{C86DF891-0A17-48D3-A8E3-5BC4734FB547}" destId="{8F0C237E-2D06-4088-98D8-5493D8472D86}" srcOrd="2" destOrd="0" parTransId="{736D8E9E-C8EA-4BBD-ABB8-6AF26338D62B}" sibTransId="{E68131A6-F272-4020-AA01-EF2E51DE16DE}"/>
    <dgm:cxn modelId="{127FAD1A-C57F-4595-B45D-8081613CF8DF}" type="presOf" srcId="{A77EA6D0-425A-4566-9F03-FB7E54C23886}" destId="{6E4C08AC-3603-4384-8B9F-C7F8B1653E1D}" srcOrd="0" destOrd="0" presId="urn:microsoft.com/office/officeart/2005/8/layout/bList2"/>
    <dgm:cxn modelId="{F1F6CC39-0E50-4894-91D2-9F838674B876}" type="presOf" srcId="{AB9ED3B7-B965-486B-8C6C-63942F9EB895}" destId="{BF0201CD-428B-443B-B2F8-EBD5D4935500}" srcOrd="0" destOrd="0" presId="urn:microsoft.com/office/officeart/2005/8/layout/bList2"/>
    <dgm:cxn modelId="{19C95567-4FD6-41F4-AE3A-BC5304ECBF45}" type="presOf" srcId="{A77EA6D0-425A-4566-9F03-FB7E54C23886}" destId="{542FA148-E352-4991-9C56-652F8C06178E}" srcOrd="1" destOrd="0" presId="urn:microsoft.com/office/officeart/2005/8/layout/bList2"/>
    <dgm:cxn modelId="{C763844D-A13A-4878-A399-DC91FD67116B}" srcId="{A77EA6D0-425A-4566-9F03-FB7E54C23886}" destId="{C76F75E1-A594-480D-8DE0-F18E977A1BC1}" srcOrd="1" destOrd="0" parTransId="{A8FAEAAE-0F63-465C-8BA4-84879173C78B}" sibTransId="{6E62BCC9-4B63-4130-B6CE-D9FBD97F17BB}"/>
    <dgm:cxn modelId="{D10B1B6F-16FB-4C07-9A70-DDF84882FD1A}" type="presOf" srcId="{C86DF891-0A17-48D3-A8E3-5BC4734FB547}" destId="{44E02313-C54C-445F-B0E7-F81FC4E02728}" srcOrd="0" destOrd="0" presId="urn:microsoft.com/office/officeart/2005/8/layout/bList2"/>
    <dgm:cxn modelId="{C9E26C53-48E6-4106-9909-C722A1207C1A}" type="presOf" srcId="{9A161EAC-5B7B-4B5E-B3FB-5D89DB9C859A}" destId="{21DB5C9F-2DD1-4ECA-9EA5-7F14AC90C289}" srcOrd="0" destOrd="0" presId="urn:microsoft.com/office/officeart/2005/8/layout/bList2"/>
    <dgm:cxn modelId="{D94FF67E-C57E-461F-801F-D74AD6F0C4FB}" type="presOf" srcId="{EA7627C7-7180-4A5D-8FC1-5EB453B4161A}" destId="{A77384BC-395A-4A49-AB1A-E4BF80B085B1}" srcOrd="0" destOrd="0" presId="urn:microsoft.com/office/officeart/2005/8/layout/bList2"/>
    <dgm:cxn modelId="{E9784C8C-8CCA-4130-9D59-5910C1F3E0BF}" type="presOf" srcId="{6D3FD91B-6455-458A-B3BD-72D2889140DB}" destId="{6452D414-516A-411B-B01A-66E17CD29A4A}" srcOrd="0" destOrd="0" presId="urn:microsoft.com/office/officeart/2005/8/layout/bList2"/>
    <dgm:cxn modelId="{133BE69D-0BBA-4E26-89C7-1493FA849934}" type="presOf" srcId="{C76F75E1-A594-480D-8DE0-F18E977A1BC1}" destId="{A77384BC-395A-4A49-AB1A-E4BF80B085B1}" srcOrd="0" destOrd="1" presId="urn:microsoft.com/office/officeart/2005/8/layout/bList2"/>
    <dgm:cxn modelId="{89DEB9B0-19D5-4D32-976B-C4C77EB26221}" srcId="{6D3FD91B-6455-458A-B3BD-72D2889140DB}" destId="{C86DF891-0A17-48D3-A8E3-5BC4734FB547}" srcOrd="0" destOrd="0" parTransId="{26A66CFE-001F-4526-9640-3DCF9611913D}" sibTransId="{9A161EAC-5B7B-4B5E-B3FB-5D89DB9C859A}"/>
    <dgm:cxn modelId="{C079F3B0-A3F9-4576-81DC-A0E20C7EDFA4}" type="presOf" srcId="{7133E618-1816-4407-B04D-B29A537E679A}" destId="{BF0201CD-428B-443B-B2F8-EBD5D4935500}" srcOrd="0" destOrd="1" presId="urn:microsoft.com/office/officeart/2005/8/layout/bList2"/>
    <dgm:cxn modelId="{B9A33CBE-137E-405B-8F16-8FBDC2015A35}" srcId="{C86DF891-0A17-48D3-A8E3-5BC4734FB547}" destId="{AB9ED3B7-B965-486B-8C6C-63942F9EB895}" srcOrd="0" destOrd="0" parTransId="{31AE8538-7E07-4576-B62D-FDE402545DA5}" sibTransId="{AF4FCD66-FC2E-44CF-B673-99DA8CB1B66A}"/>
    <dgm:cxn modelId="{769E58CC-BC8D-4233-ABB0-8A0696530057}" srcId="{A77EA6D0-425A-4566-9F03-FB7E54C23886}" destId="{92E9EA5C-DCA9-4AD1-BF39-C6B69DD01B45}" srcOrd="2" destOrd="0" parTransId="{2A75EC72-D313-4F0C-8F9D-F0AA0F796A15}" sibTransId="{E449EEFD-7B74-40B8-AED7-FBDE60087325}"/>
    <dgm:cxn modelId="{0F68D3D9-B057-4143-8610-C2FD97086191}" srcId="{A77EA6D0-425A-4566-9F03-FB7E54C23886}" destId="{EA7627C7-7180-4A5D-8FC1-5EB453B4161A}" srcOrd="0" destOrd="0" parTransId="{95CC16D2-AB23-4DCB-BC9E-5B3F3ED51807}" sibTransId="{08BF0FCF-8974-4D79-A22A-9C5BAAE8DEDF}"/>
    <dgm:cxn modelId="{02E972DE-FF03-4E6E-8672-4BA107854C0D}" srcId="{C86DF891-0A17-48D3-A8E3-5BC4734FB547}" destId="{7133E618-1816-4407-B04D-B29A537E679A}" srcOrd="1" destOrd="0" parTransId="{0E4DF489-7A1E-4CC7-93B7-D45B8839FDA9}" sibTransId="{FB4D94FD-6D8D-4941-8E59-54A151E93731}"/>
    <dgm:cxn modelId="{3F8310F2-8986-4106-A5B5-0A5E88B5F115}" type="presOf" srcId="{8F0C237E-2D06-4088-98D8-5493D8472D86}" destId="{BF0201CD-428B-443B-B2F8-EBD5D4935500}" srcOrd="0" destOrd="2" presId="urn:microsoft.com/office/officeart/2005/8/layout/bList2"/>
    <dgm:cxn modelId="{36F140C9-317A-444F-A27A-96F20DEAADFF}" type="presParOf" srcId="{6452D414-516A-411B-B01A-66E17CD29A4A}" destId="{B933E1F3-FDD3-412F-AC60-9EA9F70A3689}" srcOrd="0" destOrd="0" presId="urn:microsoft.com/office/officeart/2005/8/layout/bList2"/>
    <dgm:cxn modelId="{3E29A17B-3EAD-435E-9FBD-15CD2FEE9D73}" type="presParOf" srcId="{B933E1F3-FDD3-412F-AC60-9EA9F70A3689}" destId="{BF0201CD-428B-443B-B2F8-EBD5D4935500}" srcOrd="0" destOrd="0" presId="urn:microsoft.com/office/officeart/2005/8/layout/bList2"/>
    <dgm:cxn modelId="{E0021784-1F5D-4BC0-A8AD-5F39D7DE4E9D}" type="presParOf" srcId="{B933E1F3-FDD3-412F-AC60-9EA9F70A3689}" destId="{44E02313-C54C-445F-B0E7-F81FC4E02728}" srcOrd="1" destOrd="0" presId="urn:microsoft.com/office/officeart/2005/8/layout/bList2"/>
    <dgm:cxn modelId="{80C00C98-9A47-47D3-8BBD-14E6323BE0FC}" type="presParOf" srcId="{B933E1F3-FDD3-412F-AC60-9EA9F70A3689}" destId="{300EB5A5-F908-45ED-B2C9-B5C84588F294}" srcOrd="2" destOrd="0" presId="urn:microsoft.com/office/officeart/2005/8/layout/bList2"/>
    <dgm:cxn modelId="{C4E3B6ED-3094-41B4-83B0-F008B9D771E6}" type="presParOf" srcId="{B933E1F3-FDD3-412F-AC60-9EA9F70A3689}" destId="{437D66E4-4339-4097-89E1-7E0EE376FED8}" srcOrd="3" destOrd="0" presId="urn:microsoft.com/office/officeart/2005/8/layout/bList2"/>
    <dgm:cxn modelId="{89070328-CDDB-4369-BD7C-844F15421147}" type="presParOf" srcId="{6452D414-516A-411B-B01A-66E17CD29A4A}" destId="{21DB5C9F-2DD1-4ECA-9EA5-7F14AC90C289}" srcOrd="1" destOrd="0" presId="urn:microsoft.com/office/officeart/2005/8/layout/bList2"/>
    <dgm:cxn modelId="{ACDD1E67-A72B-485F-A62E-6620896DFE2E}" type="presParOf" srcId="{6452D414-516A-411B-B01A-66E17CD29A4A}" destId="{59CC93AF-F39B-405C-B7D4-A5068DDF4DB8}" srcOrd="2" destOrd="0" presId="urn:microsoft.com/office/officeart/2005/8/layout/bList2"/>
    <dgm:cxn modelId="{884381A8-7DD3-46CF-99D5-73EE922E2244}" type="presParOf" srcId="{59CC93AF-F39B-405C-B7D4-A5068DDF4DB8}" destId="{A77384BC-395A-4A49-AB1A-E4BF80B085B1}" srcOrd="0" destOrd="0" presId="urn:microsoft.com/office/officeart/2005/8/layout/bList2"/>
    <dgm:cxn modelId="{01086036-F643-4966-9B42-35B2EF9873E9}" type="presParOf" srcId="{59CC93AF-F39B-405C-B7D4-A5068DDF4DB8}" destId="{6E4C08AC-3603-4384-8B9F-C7F8B1653E1D}" srcOrd="1" destOrd="0" presId="urn:microsoft.com/office/officeart/2005/8/layout/bList2"/>
    <dgm:cxn modelId="{1450C2DC-A307-46EB-A2DA-DB05CDF5219D}" type="presParOf" srcId="{59CC93AF-F39B-405C-B7D4-A5068DDF4DB8}" destId="{542FA148-E352-4991-9C56-652F8C06178E}" srcOrd="2" destOrd="0" presId="urn:microsoft.com/office/officeart/2005/8/layout/bList2"/>
    <dgm:cxn modelId="{12642FC1-7DCE-476B-AEAE-0A6930F2A786}" type="presParOf" srcId="{59CC93AF-F39B-405C-B7D4-A5068DDF4DB8}" destId="{3C41F741-B43F-4509-9500-B28CCCE9D157}" srcOrd="3" destOrd="0" presId="urn:microsoft.com/office/officeart/2005/8/layout/b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D3FD91B-6455-458A-B3BD-72D2889140DB}" type="doc">
      <dgm:prSet loTypeId="urn:microsoft.com/office/officeart/2005/8/layout/bList2" loCatId="list" qsTypeId="urn:microsoft.com/office/officeart/2005/8/quickstyle/simple1" qsCatId="simple" csTypeId="urn:microsoft.com/office/officeart/2005/8/colors/colorful4" csCatId="colorful" phldr="1"/>
      <dgm:spPr/>
    </dgm:pt>
    <dgm:pt modelId="{A77EA6D0-425A-4566-9F03-FB7E54C23886}">
      <dgm:prSet phldrT="[Text]"/>
      <dgm:spPr>
        <a:solidFill>
          <a:schemeClr val="accent4">
            <a:lumMod val="50000"/>
          </a:schemeClr>
        </a:solidFill>
        <a:ln>
          <a:solidFill>
            <a:schemeClr val="accent4">
              <a:lumMod val="50000"/>
            </a:schemeClr>
          </a:solidFill>
        </a:ln>
      </dgm:spPr>
      <dgm:t>
        <a:bodyPr/>
        <a:lstStyle/>
        <a:p>
          <a:r>
            <a:rPr lang="en-US"/>
            <a:t>SIR 0.45</a:t>
          </a:r>
        </a:p>
      </dgm:t>
    </dgm:pt>
    <dgm:pt modelId="{7390E648-2242-435D-B1B6-8D539A4BCAEA}" type="parTrans" cxnId="{5ACB840B-D273-4AF3-8145-4E572C251245}">
      <dgm:prSet/>
      <dgm:spPr/>
      <dgm:t>
        <a:bodyPr/>
        <a:lstStyle/>
        <a:p>
          <a:endParaRPr lang="en-US"/>
        </a:p>
      </dgm:t>
    </dgm:pt>
    <dgm:pt modelId="{C9CC983B-C6D1-4BED-B249-1A17EEEC9C28}" type="sibTrans" cxnId="{5ACB840B-D273-4AF3-8145-4E572C251245}">
      <dgm:prSet/>
      <dgm:spPr/>
      <dgm:t>
        <a:bodyPr/>
        <a:lstStyle/>
        <a:p>
          <a:endParaRPr lang="en-US"/>
        </a:p>
      </dgm:t>
    </dgm:pt>
    <dgm:pt modelId="{B764A491-A103-4E8E-9408-069713CFAC4B}">
      <dgm:prSet phldrT="[Text]"/>
      <dgm:spPr>
        <a:solidFill>
          <a:schemeClr val="accent4"/>
        </a:solidFill>
        <a:ln>
          <a:solidFill>
            <a:schemeClr val="accent4"/>
          </a:solidFill>
        </a:ln>
      </dgm:spPr>
      <dgm:t>
        <a:bodyPr/>
        <a:lstStyle/>
        <a:p>
          <a:r>
            <a:rPr lang="en-US"/>
            <a:t>SIR 0.79</a:t>
          </a:r>
        </a:p>
      </dgm:t>
    </dgm:pt>
    <dgm:pt modelId="{CD49A54D-31E8-4C13-8ECD-4DD763160C07}" type="parTrans" cxnId="{E302B0EC-1D4B-41EA-AB6A-BE030B168AD5}">
      <dgm:prSet/>
      <dgm:spPr/>
      <dgm:t>
        <a:bodyPr/>
        <a:lstStyle/>
        <a:p>
          <a:endParaRPr lang="en-US"/>
        </a:p>
      </dgm:t>
    </dgm:pt>
    <dgm:pt modelId="{A406E4BC-6C01-4729-9F9C-A8E5ED6A3BF2}" type="sibTrans" cxnId="{E302B0EC-1D4B-41EA-AB6A-BE030B168AD5}">
      <dgm:prSet/>
      <dgm:spPr/>
      <dgm:t>
        <a:bodyPr/>
        <a:lstStyle/>
        <a:p>
          <a:endParaRPr lang="en-US"/>
        </a:p>
      </dgm:t>
    </dgm:pt>
    <dgm:pt modelId="{A0A0CE08-5553-47A5-A582-524F1DB40EFF}">
      <dgm:prSet phldrT="[Text]"/>
      <dgm:spPr>
        <a:solidFill>
          <a:schemeClr val="accent5"/>
        </a:solidFill>
        <a:ln>
          <a:solidFill>
            <a:schemeClr val="accent5"/>
          </a:solidFill>
        </a:ln>
      </dgm:spPr>
      <dgm:t>
        <a:bodyPr/>
        <a:lstStyle/>
        <a:p>
          <a:r>
            <a:rPr lang="en-US"/>
            <a:t>1.85</a:t>
          </a:r>
        </a:p>
      </dgm:t>
    </dgm:pt>
    <dgm:pt modelId="{0C84B74D-FABB-48F0-9F35-6FCC5A95E8A3}" type="parTrans" cxnId="{E2BAE627-1C1A-4827-B2AF-4F8831F82322}">
      <dgm:prSet/>
      <dgm:spPr/>
      <dgm:t>
        <a:bodyPr/>
        <a:lstStyle/>
        <a:p>
          <a:endParaRPr lang="en-US"/>
        </a:p>
      </dgm:t>
    </dgm:pt>
    <dgm:pt modelId="{3093EE66-6DF6-4435-8A11-FBEBB1FF2F5E}" type="sibTrans" cxnId="{E2BAE627-1C1A-4827-B2AF-4F8831F82322}">
      <dgm:prSet/>
      <dgm:spPr/>
      <dgm:t>
        <a:bodyPr/>
        <a:lstStyle/>
        <a:p>
          <a:endParaRPr lang="en-US"/>
        </a:p>
      </dgm:t>
    </dgm:pt>
    <dgm:pt modelId="{EA7627C7-7180-4A5D-8FC1-5EB453B4161A}">
      <dgm:prSet/>
      <dgm:spPr>
        <a:ln>
          <a:solidFill>
            <a:schemeClr val="accent4">
              <a:lumMod val="50000"/>
            </a:schemeClr>
          </a:solidFill>
        </a:ln>
      </dgm:spPr>
      <dgm:t>
        <a:bodyPr/>
        <a:lstStyle/>
        <a:p>
          <a:r>
            <a:rPr lang="en-US" dirty="0"/>
            <a:t>Census: 183</a:t>
          </a:r>
        </a:p>
      </dgm:t>
    </dgm:pt>
    <dgm:pt modelId="{95CC16D2-AB23-4DCB-BC9E-5B3F3ED51807}" type="parTrans" cxnId="{0F68D3D9-B057-4143-8610-C2FD97086191}">
      <dgm:prSet/>
      <dgm:spPr/>
      <dgm:t>
        <a:bodyPr/>
        <a:lstStyle/>
        <a:p>
          <a:endParaRPr lang="en-US"/>
        </a:p>
      </dgm:t>
    </dgm:pt>
    <dgm:pt modelId="{08BF0FCF-8974-4D79-A22A-9C5BAAE8DEDF}" type="sibTrans" cxnId="{0F68D3D9-B057-4143-8610-C2FD97086191}">
      <dgm:prSet/>
      <dgm:spPr/>
      <dgm:t>
        <a:bodyPr/>
        <a:lstStyle/>
        <a:p>
          <a:endParaRPr lang="en-US"/>
        </a:p>
      </dgm:t>
    </dgm:pt>
    <dgm:pt modelId="{C76F75E1-A594-480D-8DE0-F18E977A1BC1}">
      <dgm:prSet/>
      <dgm:spPr>
        <a:ln>
          <a:solidFill>
            <a:schemeClr val="accent4">
              <a:lumMod val="50000"/>
            </a:schemeClr>
          </a:solidFill>
        </a:ln>
      </dgm:spPr>
      <dgm:t>
        <a:bodyPr/>
        <a:lstStyle/>
        <a:p>
          <a:r>
            <a:rPr lang="en-US" dirty="0"/>
            <a:t>Expected Infections: 8.23</a:t>
          </a:r>
        </a:p>
      </dgm:t>
    </dgm:pt>
    <dgm:pt modelId="{A8FAEAAE-0F63-465C-8BA4-84879173C78B}" type="parTrans" cxnId="{C763844D-A13A-4878-A399-DC91FD67116B}">
      <dgm:prSet/>
      <dgm:spPr/>
      <dgm:t>
        <a:bodyPr/>
        <a:lstStyle/>
        <a:p>
          <a:endParaRPr lang="en-US"/>
        </a:p>
      </dgm:t>
    </dgm:pt>
    <dgm:pt modelId="{6E62BCC9-4B63-4130-B6CE-D9FBD97F17BB}" type="sibTrans" cxnId="{C763844D-A13A-4878-A399-DC91FD67116B}">
      <dgm:prSet/>
      <dgm:spPr/>
      <dgm:t>
        <a:bodyPr/>
        <a:lstStyle/>
        <a:p>
          <a:endParaRPr lang="en-US"/>
        </a:p>
      </dgm:t>
    </dgm:pt>
    <dgm:pt modelId="{92E9EA5C-DCA9-4AD1-BF39-C6B69DD01B45}">
      <dgm:prSet/>
      <dgm:spPr>
        <a:ln>
          <a:solidFill>
            <a:schemeClr val="accent4">
              <a:lumMod val="50000"/>
            </a:schemeClr>
          </a:solidFill>
        </a:ln>
      </dgm:spPr>
      <dgm:t>
        <a:bodyPr/>
        <a:lstStyle/>
        <a:p>
          <a:r>
            <a:rPr lang="en-US"/>
            <a:t>Observed Infections: 4</a:t>
          </a:r>
        </a:p>
      </dgm:t>
    </dgm:pt>
    <dgm:pt modelId="{2A75EC72-D313-4F0C-8F9D-F0AA0F796A15}" type="parTrans" cxnId="{769E58CC-BC8D-4233-ABB0-8A0696530057}">
      <dgm:prSet/>
      <dgm:spPr/>
      <dgm:t>
        <a:bodyPr/>
        <a:lstStyle/>
        <a:p>
          <a:endParaRPr lang="en-US"/>
        </a:p>
      </dgm:t>
    </dgm:pt>
    <dgm:pt modelId="{E449EEFD-7B74-40B8-AED7-FBDE60087325}" type="sibTrans" cxnId="{769E58CC-BC8D-4233-ABB0-8A0696530057}">
      <dgm:prSet/>
      <dgm:spPr/>
      <dgm:t>
        <a:bodyPr/>
        <a:lstStyle/>
        <a:p>
          <a:endParaRPr lang="en-US"/>
        </a:p>
      </dgm:t>
    </dgm:pt>
    <dgm:pt modelId="{28576C26-DE21-406F-8F4F-2B0A57EEFC99}">
      <dgm:prSet phldrT="[Text]"/>
      <dgm:spPr>
        <a:solidFill>
          <a:schemeClr val="accent1"/>
        </a:solidFill>
        <a:ln>
          <a:solidFill>
            <a:srgbClr val="AD1F2C"/>
          </a:solidFill>
        </a:ln>
      </dgm:spPr>
      <dgm:t>
        <a:bodyPr/>
        <a:lstStyle/>
        <a:p>
          <a:r>
            <a:rPr lang="en-US"/>
            <a:t>SIR 1.87</a:t>
          </a:r>
        </a:p>
      </dgm:t>
    </dgm:pt>
    <dgm:pt modelId="{EE679555-1092-40FB-AFDA-395DDB946A62}" type="parTrans" cxnId="{4CE4647D-DF48-4096-A0AF-7BD65D8EAAD9}">
      <dgm:prSet/>
      <dgm:spPr/>
      <dgm:t>
        <a:bodyPr/>
        <a:lstStyle/>
        <a:p>
          <a:endParaRPr lang="en-US"/>
        </a:p>
      </dgm:t>
    </dgm:pt>
    <dgm:pt modelId="{41CD46AB-71DB-4A5D-85FF-24D5C09FFCB8}" type="sibTrans" cxnId="{4CE4647D-DF48-4096-A0AF-7BD65D8EAAD9}">
      <dgm:prSet/>
      <dgm:spPr/>
      <dgm:t>
        <a:bodyPr/>
        <a:lstStyle/>
        <a:p>
          <a:endParaRPr lang="en-US"/>
        </a:p>
      </dgm:t>
    </dgm:pt>
    <dgm:pt modelId="{38F198D8-7E16-409C-8970-A1371B1B0C23}">
      <dgm:prSet/>
      <dgm:spPr>
        <a:ln>
          <a:solidFill>
            <a:schemeClr val="accent4"/>
          </a:solidFill>
        </a:ln>
      </dgm:spPr>
      <dgm:t>
        <a:bodyPr/>
        <a:lstStyle/>
        <a:p>
          <a:r>
            <a:rPr lang="en-US" dirty="0"/>
            <a:t>Census: 151</a:t>
          </a:r>
        </a:p>
      </dgm:t>
    </dgm:pt>
    <dgm:pt modelId="{5A6FB492-F063-434A-B094-3F0AF02CDCD9}" type="parTrans" cxnId="{6DA2F9FD-C442-41D2-B6FB-517889AE31D9}">
      <dgm:prSet/>
      <dgm:spPr/>
      <dgm:t>
        <a:bodyPr/>
        <a:lstStyle/>
        <a:p>
          <a:endParaRPr lang="en-US"/>
        </a:p>
      </dgm:t>
    </dgm:pt>
    <dgm:pt modelId="{60568F60-C25C-4212-864C-3197E8797C44}" type="sibTrans" cxnId="{6DA2F9FD-C442-41D2-B6FB-517889AE31D9}">
      <dgm:prSet/>
      <dgm:spPr/>
      <dgm:t>
        <a:bodyPr/>
        <a:lstStyle/>
        <a:p>
          <a:endParaRPr lang="en-US"/>
        </a:p>
      </dgm:t>
    </dgm:pt>
    <dgm:pt modelId="{F52CAD6E-EC97-4187-A5AC-260C5B088FDA}">
      <dgm:prSet/>
      <dgm:spPr>
        <a:ln>
          <a:solidFill>
            <a:schemeClr val="accent4"/>
          </a:solidFill>
        </a:ln>
      </dgm:spPr>
      <dgm:t>
        <a:bodyPr/>
        <a:lstStyle/>
        <a:p>
          <a:r>
            <a:rPr lang="en-US" dirty="0"/>
            <a:t>Expected Infections: 6.01</a:t>
          </a:r>
        </a:p>
      </dgm:t>
    </dgm:pt>
    <dgm:pt modelId="{CB85CDD9-3562-4CFE-8ADB-47FB8AA45FE2}" type="parTrans" cxnId="{D67FE13D-2C48-447F-B413-3F715A324EDE}">
      <dgm:prSet/>
      <dgm:spPr/>
      <dgm:t>
        <a:bodyPr/>
        <a:lstStyle/>
        <a:p>
          <a:endParaRPr lang="en-US"/>
        </a:p>
      </dgm:t>
    </dgm:pt>
    <dgm:pt modelId="{2A1BC1A1-0DAE-4F0A-870C-6CA2E3EB63B3}" type="sibTrans" cxnId="{D67FE13D-2C48-447F-B413-3F715A324EDE}">
      <dgm:prSet/>
      <dgm:spPr/>
      <dgm:t>
        <a:bodyPr/>
        <a:lstStyle/>
        <a:p>
          <a:endParaRPr lang="en-US"/>
        </a:p>
      </dgm:t>
    </dgm:pt>
    <dgm:pt modelId="{BE41CB9D-ABBE-4BB4-8639-9118D2C447D7}">
      <dgm:prSet/>
      <dgm:spPr>
        <a:ln>
          <a:solidFill>
            <a:schemeClr val="accent4"/>
          </a:solidFill>
        </a:ln>
      </dgm:spPr>
      <dgm:t>
        <a:bodyPr/>
        <a:lstStyle/>
        <a:p>
          <a:r>
            <a:rPr lang="en-US"/>
            <a:t>Observed Infections: 4</a:t>
          </a:r>
        </a:p>
      </dgm:t>
    </dgm:pt>
    <dgm:pt modelId="{61478ADC-F3B7-44D1-B522-76BDE0064BA9}" type="parTrans" cxnId="{016AA7A8-5851-4521-93A1-FD34F16DD901}">
      <dgm:prSet/>
      <dgm:spPr/>
      <dgm:t>
        <a:bodyPr/>
        <a:lstStyle/>
        <a:p>
          <a:endParaRPr lang="en-US"/>
        </a:p>
      </dgm:t>
    </dgm:pt>
    <dgm:pt modelId="{E7C838F7-93E8-4365-9EE0-F94E5695A6E0}" type="sibTrans" cxnId="{016AA7A8-5851-4521-93A1-FD34F16DD901}">
      <dgm:prSet/>
      <dgm:spPr/>
      <dgm:t>
        <a:bodyPr/>
        <a:lstStyle/>
        <a:p>
          <a:endParaRPr lang="en-US"/>
        </a:p>
      </dgm:t>
    </dgm:pt>
    <dgm:pt modelId="{39C114E7-CDFA-4552-A73D-410C07FCD12A}">
      <dgm:prSet/>
      <dgm:spPr>
        <a:ln>
          <a:solidFill>
            <a:schemeClr val="accent5"/>
          </a:solidFill>
        </a:ln>
      </dgm:spPr>
      <dgm:t>
        <a:bodyPr/>
        <a:lstStyle/>
        <a:p>
          <a:r>
            <a:rPr lang="en-US" dirty="0"/>
            <a:t>Census: 65</a:t>
          </a:r>
        </a:p>
      </dgm:t>
    </dgm:pt>
    <dgm:pt modelId="{5A45E7AA-0A2E-4048-ACF6-BC64C8C7F9F9}" type="parTrans" cxnId="{5F19C792-7DB5-4B2D-A2FC-9D02E9E574BD}">
      <dgm:prSet/>
      <dgm:spPr/>
      <dgm:t>
        <a:bodyPr/>
        <a:lstStyle/>
        <a:p>
          <a:endParaRPr lang="en-US"/>
        </a:p>
      </dgm:t>
    </dgm:pt>
    <dgm:pt modelId="{5308DACD-EB36-4DAF-9F7C-56E9A0EFA969}" type="sibTrans" cxnId="{5F19C792-7DB5-4B2D-A2FC-9D02E9E574BD}">
      <dgm:prSet/>
      <dgm:spPr/>
      <dgm:t>
        <a:bodyPr/>
        <a:lstStyle/>
        <a:p>
          <a:endParaRPr lang="en-US"/>
        </a:p>
      </dgm:t>
    </dgm:pt>
    <dgm:pt modelId="{A96B90B9-DD5C-4E07-BC0E-D4A31D4DDDF3}">
      <dgm:prSet/>
      <dgm:spPr>
        <a:ln>
          <a:solidFill>
            <a:schemeClr val="accent5"/>
          </a:solidFill>
        </a:ln>
      </dgm:spPr>
      <dgm:t>
        <a:bodyPr/>
        <a:lstStyle/>
        <a:p>
          <a:r>
            <a:rPr lang="en-US" dirty="0"/>
            <a:t>Expected Infections: 2.24</a:t>
          </a:r>
        </a:p>
      </dgm:t>
    </dgm:pt>
    <dgm:pt modelId="{B9052769-E372-47BD-A076-8289DB4CBE25}" type="parTrans" cxnId="{4A9D9A75-5286-4678-8218-465011AD149A}">
      <dgm:prSet/>
      <dgm:spPr/>
      <dgm:t>
        <a:bodyPr/>
        <a:lstStyle/>
        <a:p>
          <a:endParaRPr lang="en-US"/>
        </a:p>
      </dgm:t>
    </dgm:pt>
    <dgm:pt modelId="{AD707AC0-D217-47F6-B3F5-670F1C549280}" type="sibTrans" cxnId="{4A9D9A75-5286-4678-8218-465011AD149A}">
      <dgm:prSet/>
      <dgm:spPr/>
      <dgm:t>
        <a:bodyPr/>
        <a:lstStyle/>
        <a:p>
          <a:endParaRPr lang="en-US"/>
        </a:p>
      </dgm:t>
    </dgm:pt>
    <dgm:pt modelId="{07D96055-69CE-4A61-B10D-705DF950EDD4}">
      <dgm:prSet/>
      <dgm:spPr>
        <a:ln>
          <a:solidFill>
            <a:schemeClr val="accent5"/>
          </a:solidFill>
        </a:ln>
      </dgm:spPr>
      <dgm:t>
        <a:bodyPr/>
        <a:lstStyle/>
        <a:p>
          <a:r>
            <a:rPr lang="en-US"/>
            <a:t>Observed Infections: 4</a:t>
          </a:r>
        </a:p>
      </dgm:t>
    </dgm:pt>
    <dgm:pt modelId="{32CA3B33-7B41-4DE0-A56F-B84B9D2DC59D}" type="parTrans" cxnId="{73637178-A5B2-492C-85E8-ABCA8F7A4626}">
      <dgm:prSet/>
      <dgm:spPr/>
      <dgm:t>
        <a:bodyPr/>
        <a:lstStyle/>
        <a:p>
          <a:endParaRPr lang="en-US"/>
        </a:p>
      </dgm:t>
    </dgm:pt>
    <dgm:pt modelId="{838E3959-6B54-4141-957A-6466997151E3}" type="sibTrans" cxnId="{73637178-A5B2-492C-85E8-ABCA8F7A4626}">
      <dgm:prSet/>
      <dgm:spPr/>
      <dgm:t>
        <a:bodyPr/>
        <a:lstStyle/>
        <a:p>
          <a:endParaRPr lang="en-US"/>
        </a:p>
      </dgm:t>
    </dgm:pt>
    <dgm:pt modelId="{70C5DDA9-8357-418D-BAB5-317F006AC805}">
      <dgm:prSet/>
      <dgm:spPr>
        <a:ln>
          <a:solidFill>
            <a:schemeClr val="accent1"/>
          </a:solidFill>
        </a:ln>
      </dgm:spPr>
      <dgm:t>
        <a:bodyPr/>
        <a:lstStyle/>
        <a:p>
          <a:r>
            <a:rPr lang="en-US" dirty="0"/>
            <a:t>Census: 42</a:t>
          </a:r>
        </a:p>
      </dgm:t>
    </dgm:pt>
    <dgm:pt modelId="{929C8750-AC63-4994-82DB-7BDD158F523B}" type="parTrans" cxnId="{33D9D7F1-C235-4243-8E90-2B555B9293AD}">
      <dgm:prSet/>
      <dgm:spPr/>
      <dgm:t>
        <a:bodyPr/>
        <a:lstStyle/>
        <a:p>
          <a:endParaRPr lang="en-US"/>
        </a:p>
      </dgm:t>
    </dgm:pt>
    <dgm:pt modelId="{23D29F3F-918B-4AAF-A2B3-D4ECBA387C2F}" type="sibTrans" cxnId="{33D9D7F1-C235-4243-8E90-2B555B9293AD}">
      <dgm:prSet/>
      <dgm:spPr/>
      <dgm:t>
        <a:bodyPr/>
        <a:lstStyle/>
        <a:p>
          <a:endParaRPr lang="en-US"/>
        </a:p>
      </dgm:t>
    </dgm:pt>
    <dgm:pt modelId="{DCBAFE46-A7E0-4EEF-A51E-70B73CD2BCA4}">
      <dgm:prSet/>
      <dgm:spPr>
        <a:ln>
          <a:solidFill>
            <a:schemeClr val="accent1"/>
          </a:solidFill>
        </a:ln>
      </dgm:spPr>
      <dgm:t>
        <a:bodyPr/>
        <a:lstStyle/>
        <a:p>
          <a:r>
            <a:rPr lang="en-US" dirty="0"/>
            <a:t>Expected Infections: 2.25</a:t>
          </a:r>
        </a:p>
      </dgm:t>
    </dgm:pt>
    <dgm:pt modelId="{7ED4600B-03F7-4072-8CF3-036BDE116F05}" type="parTrans" cxnId="{340931DC-A8D8-48D1-9CAC-264DCFF99C4B}">
      <dgm:prSet/>
      <dgm:spPr/>
      <dgm:t>
        <a:bodyPr/>
        <a:lstStyle/>
        <a:p>
          <a:endParaRPr lang="en-US"/>
        </a:p>
      </dgm:t>
    </dgm:pt>
    <dgm:pt modelId="{87057683-7550-4AD6-BD68-949881D80534}" type="sibTrans" cxnId="{340931DC-A8D8-48D1-9CAC-264DCFF99C4B}">
      <dgm:prSet/>
      <dgm:spPr/>
      <dgm:t>
        <a:bodyPr/>
        <a:lstStyle/>
        <a:p>
          <a:endParaRPr lang="en-US"/>
        </a:p>
      </dgm:t>
    </dgm:pt>
    <dgm:pt modelId="{101B1A5C-2D65-4B37-9863-BF0BD5C1A7E0}">
      <dgm:prSet/>
      <dgm:spPr>
        <a:ln>
          <a:solidFill>
            <a:schemeClr val="accent1"/>
          </a:solidFill>
        </a:ln>
      </dgm:spPr>
      <dgm:t>
        <a:bodyPr/>
        <a:lstStyle/>
        <a:p>
          <a:r>
            <a:rPr lang="en-US"/>
            <a:t>Observed Infections: 4</a:t>
          </a:r>
        </a:p>
      </dgm:t>
    </dgm:pt>
    <dgm:pt modelId="{9B50BA0E-49D5-4B0D-83B7-6494F156F26E}" type="parTrans" cxnId="{4CC736F0-90FA-4C92-A01B-F9D02065C9A8}">
      <dgm:prSet/>
      <dgm:spPr/>
      <dgm:t>
        <a:bodyPr/>
        <a:lstStyle/>
        <a:p>
          <a:endParaRPr lang="en-US"/>
        </a:p>
      </dgm:t>
    </dgm:pt>
    <dgm:pt modelId="{9FC840C2-AEFF-42FE-ACB2-CA386CDC2706}" type="sibTrans" cxnId="{4CC736F0-90FA-4C92-A01B-F9D02065C9A8}">
      <dgm:prSet/>
      <dgm:spPr/>
      <dgm:t>
        <a:bodyPr/>
        <a:lstStyle/>
        <a:p>
          <a:endParaRPr lang="en-US"/>
        </a:p>
      </dgm:t>
    </dgm:pt>
    <dgm:pt modelId="{6452D414-516A-411B-B01A-66E17CD29A4A}" type="pres">
      <dgm:prSet presAssocID="{6D3FD91B-6455-458A-B3BD-72D2889140DB}" presName="diagram" presStyleCnt="0">
        <dgm:presLayoutVars>
          <dgm:dir/>
          <dgm:animLvl val="lvl"/>
          <dgm:resizeHandles val="exact"/>
        </dgm:presLayoutVars>
      </dgm:prSet>
      <dgm:spPr/>
    </dgm:pt>
    <dgm:pt modelId="{59CC93AF-F39B-405C-B7D4-A5068DDF4DB8}" type="pres">
      <dgm:prSet presAssocID="{A77EA6D0-425A-4566-9F03-FB7E54C23886}" presName="compNode" presStyleCnt="0"/>
      <dgm:spPr/>
    </dgm:pt>
    <dgm:pt modelId="{A77384BC-395A-4A49-AB1A-E4BF80B085B1}" type="pres">
      <dgm:prSet presAssocID="{A77EA6D0-425A-4566-9F03-FB7E54C23886}" presName="childRect" presStyleLbl="bgAcc1" presStyleIdx="0" presStyleCnt="4">
        <dgm:presLayoutVars>
          <dgm:bulletEnabled val="1"/>
        </dgm:presLayoutVars>
      </dgm:prSet>
      <dgm:spPr/>
    </dgm:pt>
    <dgm:pt modelId="{6E4C08AC-3603-4384-8B9F-C7F8B1653E1D}" type="pres">
      <dgm:prSet presAssocID="{A77EA6D0-425A-4566-9F03-FB7E54C23886}" presName="parentText" presStyleLbl="node1" presStyleIdx="0" presStyleCnt="0">
        <dgm:presLayoutVars>
          <dgm:chMax val="0"/>
          <dgm:bulletEnabled val="1"/>
        </dgm:presLayoutVars>
      </dgm:prSet>
      <dgm:spPr/>
    </dgm:pt>
    <dgm:pt modelId="{542FA148-E352-4991-9C56-652F8C06178E}" type="pres">
      <dgm:prSet presAssocID="{A77EA6D0-425A-4566-9F03-FB7E54C23886}" presName="parentRect" presStyleLbl="alignNode1" presStyleIdx="0" presStyleCnt="4"/>
      <dgm:spPr/>
    </dgm:pt>
    <dgm:pt modelId="{3C41F741-B43F-4509-9500-B28CCCE9D157}" type="pres">
      <dgm:prSet presAssocID="{A77EA6D0-425A-4566-9F03-FB7E54C23886}" presName="adorn" presStyleLbl="fgAccFollow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adge 1 with solid fill"/>
        </a:ext>
      </dgm:extLst>
    </dgm:pt>
    <dgm:pt modelId="{7294EF1C-26A1-4527-AE92-FBE472B34FAD}" type="pres">
      <dgm:prSet presAssocID="{C9CC983B-C6D1-4BED-B249-1A17EEEC9C28}" presName="sibTrans" presStyleLbl="sibTrans2D1" presStyleIdx="0" presStyleCnt="0"/>
      <dgm:spPr/>
    </dgm:pt>
    <dgm:pt modelId="{4A386FAC-7F80-42EC-9099-1F45748E7590}" type="pres">
      <dgm:prSet presAssocID="{B764A491-A103-4E8E-9408-069713CFAC4B}" presName="compNode" presStyleCnt="0"/>
      <dgm:spPr/>
    </dgm:pt>
    <dgm:pt modelId="{402C1EB1-C1FE-4028-A465-22703586312F}" type="pres">
      <dgm:prSet presAssocID="{B764A491-A103-4E8E-9408-069713CFAC4B}" presName="childRect" presStyleLbl="bgAcc1" presStyleIdx="1" presStyleCnt="4">
        <dgm:presLayoutVars>
          <dgm:bulletEnabled val="1"/>
        </dgm:presLayoutVars>
      </dgm:prSet>
      <dgm:spPr/>
    </dgm:pt>
    <dgm:pt modelId="{9597E587-12ED-4E26-B521-F2C09C9378CC}" type="pres">
      <dgm:prSet presAssocID="{B764A491-A103-4E8E-9408-069713CFAC4B}" presName="parentText" presStyleLbl="node1" presStyleIdx="0" presStyleCnt="0">
        <dgm:presLayoutVars>
          <dgm:chMax val="0"/>
          <dgm:bulletEnabled val="1"/>
        </dgm:presLayoutVars>
      </dgm:prSet>
      <dgm:spPr/>
    </dgm:pt>
    <dgm:pt modelId="{C13745F9-6AFD-46D7-80F8-6B8C14A6562B}" type="pres">
      <dgm:prSet presAssocID="{B764A491-A103-4E8E-9408-069713CFAC4B}" presName="parentRect" presStyleLbl="alignNode1" presStyleIdx="1" presStyleCnt="4"/>
      <dgm:spPr/>
    </dgm:pt>
    <dgm:pt modelId="{CB592691-56D2-4374-B8EB-F87762545092}" type="pres">
      <dgm:prSet presAssocID="{B764A491-A103-4E8E-9408-069713CFAC4B}" presName="adorn" presStyleLbl="fgAccFollow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solidFill>
            <a:schemeClr val="accent4">
              <a:lumMod val="20000"/>
              <a:lumOff val="80000"/>
              <a:alpha val="90000"/>
            </a:schemeClr>
          </a:solidFill>
        </a:ln>
      </dgm:spPr>
      <dgm:extLst>
        <a:ext uri="{E40237B7-FDA0-4F09-8148-C483321AD2D9}">
          <dgm14:cNvPr xmlns:dgm14="http://schemas.microsoft.com/office/drawing/2010/diagram" id="0" name="" descr="Badge with solid fill"/>
        </a:ext>
      </dgm:extLst>
    </dgm:pt>
    <dgm:pt modelId="{788EAF46-1E4B-422B-BAD4-ACC612C42586}" type="pres">
      <dgm:prSet presAssocID="{A406E4BC-6C01-4729-9F9C-A8E5ED6A3BF2}" presName="sibTrans" presStyleLbl="sibTrans2D1" presStyleIdx="0" presStyleCnt="0"/>
      <dgm:spPr/>
    </dgm:pt>
    <dgm:pt modelId="{3EF246BE-EA04-4125-89F5-37C15D979F94}" type="pres">
      <dgm:prSet presAssocID="{A0A0CE08-5553-47A5-A582-524F1DB40EFF}" presName="compNode" presStyleCnt="0"/>
      <dgm:spPr/>
    </dgm:pt>
    <dgm:pt modelId="{BCD70571-AF8F-43F8-A4A3-76F7094260B3}" type="pres">
      <dgm:prSet presAssocID="{A0A0CE08-5553-47A5-A582-524F1DB40EFF}" presName="childRect" presStyleLbl="bgAcc1" presStyleIdx="2" presStyleCnt="4">
        <dgm:presLayoutVars>
          <dgm:bulletEnabled val="1"/>
        </dgm:presLayoutVars>
      </dgm:prSet>
      <dgm:spPr/>
    </dgm:pt>
    <dgm:pt modelId="{20882F15-C377-4B82-AA08-A8B6EFD8B780}" type="pres">
      <dgm:prSet presAssocID="{A0A0CE08-5553-47A5-A582-524F1DB40EFF}" presName="parentText" presStyleLbl="node1" presStyleIdx="0" presStyleCnt="0">
        <dgm:presLayoutVars>
          <dgm:chMax val="0"/>
          <dgm:bulletEnabled val="1"/>
        </dgm:presLayoutVars>
      </dgm:prSet>
      <dgm:spPr/>
    </dgm:pt>
    <dgm:pt modelId="{BB2DA0A5-CF59-49C1-9EA5-534C290A9455}" type="pres">
      <dgm:prSet presAssocID="{A0A0CE08-5553-47A5-A582-524F1DB40EFF}" presName="parentRect" presStyleLbl="alignNode1" presStyleIdx="2" presStyleCnt="4"/>
      <dgm:spPr/>
    </dgm:pt>
    <dgm:pt modelId="{E2DAA0B4-1D57-4934-81D7-0A42432930DF}" type="pres">
      <dgm:prSet presAssocID="{A0A0CE08-5553-47A5-A582-524F1DB40EFF}" presName="adorn" presStyleLbl="fgAccFollow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solidFill>
            <a:schemeClr val="accent5">
              <a:lumMod val="20000"/>
              <a:lumOff val="80000"/>
              <a:alpha val="90000"/>
            </a:schemeClr>
          </a:solidFill>
        </a:ln>
      </dgm:spPr>
      <dgm:extLst>
        <a:ext uri="{E40237B7-FDA0-4F09-8148-C483321AD2D9}">
          <dgm14:cNvPr xmlns:dgm14="http://schemas.microsoft.com/office/drawing/2010/diagram" id="0" name="" descr="Badge 3 with solid fill"/>
        </a:ext>
      </dgm:extLst>
    </dgm:pt>
    <dgm:pt modelId="{9BA28A32-2B29-4061-9709-9DDCEF750D08}" type="pres">
      <dgm:prSet presAssocID="{3093EE66-6DF6-4435-8A11-FBEBB1FF2F5E}" presName="sibTrans" presStyleLbl="sibTrans2D1" presStyleIdx="0" presStyleCnt="0"/>
      <dgm:spPr/>
    </dgm:pt>
    <dgm:pt modelId="{ABC6DC7F-163A-4A46-81EB-B6AD9DD50520}" type="pres">
      <dgm:prSet presAssocID="{28576C26-DE21-406F-8F4F-2B0A57EEFC99}" presName="compNode" presStyleCnt="0"/>
      <dgm:spPr/>
    </dgm:pt>
    <dgm:pt modelId="{331275DD-1EDC-4B15-8865-2ED263866862}" type="pres">
      <dgm:prSet presAssocID="{28576C26-DE21-406F-8F4F-2B0A57EEFC99}" presName="childRect" presStyleLbl="bgAcc1" presStyleIdx="3" presStyleCnt="4">
        <dgm:presLayoutVars>
          <dgm:bulletEnabled val="1"/>
        </dgm:presLayoutVars>
      </dgm:prSet>
      <dgm:spPr/>
    </dgm:pt>
    <dgm:pt modelId="{4ADC8C01-A507-4D0C-AF96-681E9063DC54}" type="pres">
      <dgm:prSet presAssocID="{28576C26-DE21-406F-8F4F-2B0A57EEFC99}" presName="parentText" presStyleLbl="node1" presStyleIdx="0" presStyleCnt="0">
        <dgm:presLayoutVars>
          <dgm:chMax val="0"/>
          <dgm:bulletEnabled val="1"/>
        </dgm:presLayoutVars>
      </dgm:prSet>
      <dgm:spPr/>
    </dgm:pt>
    <dgm:pt modelId="{94CA81C1-C126-4FBF-8609-C65B27B29886}" type="pres">
      <dgm:prSet presAssocID="{28576C26-DE21-406F-8F4F-2B0A57EEFC99}" presName="parentRect" presStyleLbl="alignNode1" presStyleIdx="3" presStyleCnt="4"/>
      <dgm:spPr/>
    </dgm:pt>
    <dgm:pt modelId="{1C52F57F-691E-4CBD-8CA2-709A37058215}" type="pres">
      <dgm:prSet presAssocID="{28576C26-DE21-406F-8F4F-2B0A57EEFC99}" presName="adorn" presStyleLbl="fgAccFollow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solidFill>
            <a:schemeClr val="accent1">
              <a:lumMod val="20000"/>
              <a:lumOff val="80000"/>
              <a:alpha val="90000"/>
            </a:schemeClr>
          </a:solidFill>
        </a:ln>
      </dgm:spPr>
      <dgm:extLst>
        <a:ext uri="{E40237B7-FDA0-4F09-8148-C483321AD2D9}">
          <dgm14:cNvPr xmlns:dgm14="http://schemas.microsoft.com/office/drawing/2010/diagram" id="0" name="" descr="Badge 4 with solid fill"/>
        </a:ext>
      </dgm:extLst>
    </dgm:pt>
  </dgm:ptLst>
  <dgm:cxnLst>
    <dgm:cxn modelId="{78EA9006-6EB8-41E9-B007-E87DF003D6F9}" type="presOf" srcId="{92E9EA5C-DCA9-4AD1-BF39-C6B69DD01B45}" destId="{A77384BC-395A-4A49-AB1A-E4BF80B085B1}" srcOrd="0" destOrd="2" presId="urn:microsoft.com/office/officeart/2005/8/layout/bList2"/>
    <dgm:cxn modelId="{512F9B09-2A84-4709-AA48-199E1A44F8E4}" type="presOf" srcId="{F52CAD6E-EC97-4187-A5AC-260C5B088FDA}" destId="{402C1EB1-C1FE-4028-A465-22703586312F}" srcOrd="0" destOrd="1" presId="urn:microsoft.com/office/officeart/2005/8/layout/bList2"/>
    <dgm:cxn modelId="{5ACB840B-D273-4AF3-8145-4E572C251245}" srcId="{6D3FD91B-6455-458A-B3BD-72D2889140DB}" destId="{A77EA6D0-425A-4566-9F03-FB7E54C23886}" srcOrd="0" destOrd="0" parTransId="{7390E648-2242-435D-B1B6-8D539A4BCAEA}" sibTransId="{C9CC983B-C6D1-4BED-B249-1A17EEEC9C28}"/>
    <dgm:cxn modelId="{61934D0C-E99E-487C-9D2B-B73C0AF1EBE9}" type="presOf" srcId="{A96B90B9-DD5C-4E07-BC0E-D4A31D4DDDF3}" destId="{BCD70571-AF8F-43F8-A4A3-76F7094260B3}" srcOrd="0" destOrd="1" presId="urn:microsoft.com/office/officeart/2005/8/layout/bList2"/>
    <dgm:cxn modelId="{70C3700F-10BE-40BE-88A8-446DEE13F6ED}" type="presOf" srcId="{C9CC983B-C6D1-4BED-B249-1A17EEEC9C28}" destId="{7294EF1C-26A1-4527-AE92-FBE472B34FAD}" srcOrd="0" destOrd="0" presId="urn:microsoft.com/office/officeart/2005/8/layout/bList2"/>
    <dgm:cxn modelId="{127FAD1A-C57F-4595-B45D-8081613CF8DF}" type="presOf" srcId="{A77EA6D0-425A-4566-9F03-FB7E54C23886}" destId="{6E4C08AC-3603-4384-8B9F-C7F8B1653E1D}" srcOrd="0" destOrd="0" presId="urn:microsoft.com/office/officeart/2005/8/layout/bList2"/>
    <dgm:cxn modelId="{E2BAE627-1C1A-4827-B2AF-4F8831F82322}" srcId="{6D3FD91B-6455-458A-B3BD-72D2889140DB}" destId="{A0A0CE08-5553-47A5-A582-524F1DB40EFF}" srcOrd="2" destOrd="0" parTransId="{0C84B74D-FABB-48F0-9F35-6FCC5A95E8A3}" sibTransId="{3093EE66-6DF6-4435-8A11-FBEBB1FF2F5E}"/>
    <dgm:cxn modelId="{9DEFA938-5BE0-4AD4-9CE8-50E7EE5587C1}" type="presOf" srcId="{3093EE66-6DF6-4435-8A11-FBEBB1FF2F5E}" destId="{9BA28A32-2B29-4061-9709-9DDCEF750D08}" srcOrd="0" destOrd="0" presId="urn:microsoft.com/office/officeart/2005/8/layout/bList2"/>
    <dgm:cxn modelId="{D67FE13D-2C48-447F-B413-3F715A324EDE}" srcId="{B764A491-A103-4E8E-9408-069713CFAC4B}" destId="{F52CAD6E-EC97-4187-A5AC-260C5B088FDA}" srcOrd="1" destOrd="0" parTransId="{CB85CDD9-3562-4CFE-8ADB-47FB8AA45FE2}" sibTransId="{2A1BC1A1-0DAE-4F0A-870C-6CA2E3EB63B3}"/>
    <dgm:cxn modelId="{1208F55E-A92C-41D1-8CE1-B629DABE1E9F}" type="presOf" srcId="{101B1A5C-2D65-4B37-9863-BF0BD5C1A7E0}" destId="{331275DD-1EDC-4B15-8865-2ED263866862}" srcOrd="0" destOrd="2" presId="urn:microsoft.com/office/officeart/2005/8/layout/bList2"/>
    <dgm:cxn modelId="{A9CF8744-A4AB-4BCB-B548-305D80236E79}" type="presOf" srcId="{BE41CB9D-ABBE-4BB4-8639-9118D2C447D7}" destId="{402C1EB1-C1FE-4028-A465-22703586312F}" srcOrd="0" destOrd="2" presId="urn:microsoft.com/office/officeart/2005/8/layout/bList2"/>
    <dgm:cxn modelId="{09E36247-7D60-4D7A-9B21-04EEEA2156BD}" type="presOf" srcId="{07D96055-69CE-4A61-B10D-705DF950EDD4}" destId="{BCD70571-AF8F-43F8-A4A3-76F7094260B3}" srcOrd="0" destOrd="2" presId="urn:microsoft.com/office/officeart/2005/8/layout/bList2"/>
    <dgm:cxn modelId="{19C95567-4FD6-41F4-AE3A-BC5304ECBF45}" type="presOf" srcId="{A77EA6D0-425A-4566-9F03-FB7E54C23886}" destId="{542FA148-E352-4991-9C56-652F8C06178E}" srcOrd="1" destOrd="0" presId="urn:microsoft.com/office/officeart/2005/8/layout/bList2"/>
    <dgm:cxn modelId="{C763844D-A13A-4878-A399-DC91FD67116B}" srcId="{A77EA6D0-425A-4566-9F03-FB7E54C23886}" destId="{C76F75E1-A594-480D-8DE0-F18E977A1BC1}" srcOrd="1" destOrd="0" parTransId="{A8FAEAAE-0F63-465C-8BA4-84879173C78B}" sibTransId="{6E62BCC9-4B63-4130-B6CE-D9FBD97F17BB}"/>
    <dgm:cxn modelId="{7E4AD073-5517-4AAD-A85F-3AC1D5683C54}" type="presOf" srcId="{28576C26-DE21-406F-8F4F-2B0A57EEFC99}" destId="{94CA81C1-C126-4FBF-8609-C65B27B29886}" srcOrd="1" destOrd="0" presId="urn:microsoft.com/office/officeart/2005/8/layout/bList2"/>
    <dgm:cxn modelId="{4A9D9A75-5286-4678-8218-465011AD149A}" srcId="{A0A0CE08-5553-47A5-A582-524F1DB40EFF}" destId="{A96B90B9-DD5C-4E07-BC0E-D4A31D4DDDF3}" srcOrd="1" destOrd="0" parTransId="{B9052769-E372-47BD-A076-8289DB4CBE25}" sibTransId="{AD707AC0-D217-47F6-B3F5-670F1C549280}"/>
    <dgm:cxn modelId="{73637178-A5B2-492C-85E8-ABCA8F7A4626}" srcId="{A0A0CE08-5553-47A5-A582-524F1DB40EFF}" destId="{07D96055-69CE-4A61-B10D-705DF950EDD4}" srcOrd="2" destOrd="0" parTransId="{32CA3B33-7B41-4DE0-A56F-B84B9D2DC59D}" sibTransId="{838E3959-6B54-4141-957A-6466997151E3}"/>
    <dgm:cxn modelId="{4CE4647D-DF48-4096-A0AF-7BD65D8EAAD9}" srcId="{6D3FD91B-6455-458A-B3BD-72D2889140DB}" destId="{28576C26-DE21-406F-8F4F-2B0A57EEFC99}" srcOrd="3" destOrd="0" parTransId="{EE679555-1092-40FB-AFDA-395DDB946A62}" sibTransId="{41CD46AB-71DB-4A5D-85FF-24D5C09FFCB8}"/>
    <dgm:cxn modelId="{D94FF67E-C57E-461F-801F-D74AD6F0C4FB}" type="presOf" srcId="{EA7627C7-7180-4A5D-8FC1-5EB453B4161A}" destId="{A77384BC-395A-4A49-AB1A-E4BF80B085B1}" srcOrd="0" destOrd="0" presId="urn:microsoft.com/office/officeart/2005/8/layout/bList2"/>
    <dgm:cxn modelId="{3047BC86-90DB-4227-BA71-7ACBFB080B64}" type="presOf" srcId="{39C114E7-CDFA-4552-A73D-410C07FCD12A}" destId="{BCD70571-AF8F-43F8-A4A3-76F7094260B3}" srcOrd="0" destOrd="0" presId="urn:microsoft.com/office/officeart/2005/8/layout/bList2"/>
    <dgm:cxn modelId="{E9784C8C-8CCA-4130-9D59-5910C1F3E0BF}" type="presOf" srcId="{6D3FD91B-6455-458A-B3BD-72D2889140DB}" destId="{6452D414-516A-411B-B01A-66E17CD29A4A}" srcOrd="0" destOrd="0" presId="urn:microsoft.com/office/officeart/2005/8/layout/bList2"/>
    <dgm:cxn modelId="{5F19C792-7DB5-4B2D-A2FC-9D02E9E574BD}" srcId="{A0A0CE08-5553-47A5-A582-524F1DB40EFF}" destId="{39C114E7-CDFA-4552-A73D-410C07FCD12A}" srcOrd="0" destOrd="0" parTransId="{5A45E7AA-0A2E-4048-ACF6-BC64C8C7F9F9}" sibTransId="{5308DACD-EB36-4DAF-9F7C-56E9A0EFA969}"/>
    <dgm:cxn modelId="{1DAE9993-EB9B-496A-B97D-2E75ABC2BE5C}" type="presOf" srcId="{B764A491-A103-4E8E-9408-069713CFAC4B}" destId="{C13745F9-6AFD-46D7-80F8-6B8C14A6562B}" srcOrd="1" destOrd="0" presId="urn:microsoft.com/office/officeart/2005/8/layout/bList2"/>
    <dgm:cxn modelId="{133BE69D-0BBA-4E26-89C7-1493FA849934}" type="presOf" srcId="{C76F75E1-A594-480D-8DE0-F18E977A1BC1}" destId="{A77384BC-395A-4A49-AB1A-E4BF80B085B1}" srcOrd="0" destOrd="1" presId="urn:microsoft.com/office/officeart/2005/8/layout/bList2"/>
    <dgm:cxn modelId="{8C9151A4-181B-4E8C-8056-1555F240DF01}" type="presOf" srcId="{70C5DDA9-8357-418D-BAB5-317F006AC805}" destId="{331275DD-1EDC-4B15-8865-2ED263866862}" srcOrd="0" destOrd="0" presId="urn:microsoft.com/office/officeart/2005/8/layout/bList2"/>
    <dgm:cxn modelId="{DF90C6A5-E5FC-49F0-86E2-632522A09B39}" type="presOf" srcId="{28576C26-DE21-406F-8F4F-2B0A57EEFC99}" destId="{4ADC8C01-A507-4D0C-AF96-681E9063DC54}" srcOrd="0" destOrd="0" presId="urn:microsoft.com/office/officeart/2005/8/layout/bList2"/>
    <dgm:cxn modelId="{016AA7A8-5851-4521-93A1-FD34F16DD901}" srcId="{B764A491-A103-4E8E-9408-069713CFAC4B}" destId="{BE41CB9D-ABBE-4BB4-8639-9118D2C447D7}" srcOrd="2" destOrd="0" parTransId="{61478ADC-F3B7-44D1-B522-76BDE0064BA9}" sibTransId="{E7C838F7-93E8-4365-9EE0-F94E5695A6E0}"/>
    <dgm:cxn modelId="{73B045B1-71C4-46B8-9B07-431D8120CC9F}" type="presOf" srcId="{B764A491-A103-4E8E-9408-069713CFAC4B}" destId="{9597E587-12ED-4E26-B521-F2C09C9378CC}" srcOrd="0" destOrd="0" presId="urn:microsoft.com/office/officeart/2005/8/layout/bList2"/>
    <dgm:cxn modelId="{9EC085B3-C155-46B7-BD94-67700AD70F06}" type="presOf" srcId="{38F198D8-7E16-409C-8970-A1371B1B0C23}" destId="{402C1EB1-C1FE-4028-A465-22703586312F}" srcOrd="0" destOrd="0" presId="urn:microsoft.com/office/officeart/2005/8/layout/bList2"/>
    <dgm:cxn modelId="{CB2694BD-D40D-49D9-A90A-92B4E09C121A}" type="presOf" srcId="{A406E4BC-6C01-4729-9F9C-A8E5ED6A3BF2}" destId="{788EAF46-1E4B-422B-BAD4-ACC612C42586}" srcOrd="0" destOrd="0" presId="urn:microsoft.com/office/officeart/2005/8/layout/bList2"/>
    <dgm:cxn modelId="{C391C5CB-D625-4BA4-9906-952391DBD2E0}" type="presOf" srcId="{DCBAFE46-A7E0-4EEF-A51E-70B73CD2BCA4}" destId="{331275DD-1EDC-4B15-8865-2ED263866862}" srcOrd="0" destOrd="1" presId="urn:microsoft.com/office/officeart/2005/8/layout/bList2"/>
    <dgm:cxn modelId="{769E58CC-BC8D-4233-ABB0-8A0696530057}" srcId="{A77EA6D0-425A-4566-9F03-FB7E54C23886}" destId="{92E9EA5C-DCA9-4AD1-BF39-C6B69DD01B45}" srcOrd="2" destOrd="0" parTransId="{2A75EC72-D313-4F0C-8F9D-F0AA0F796A15}" sibTransId="{E449EEFD-7B74-40B8-AED7-FBDE60087325}"/>
    <dgm:cxn modelId="{0FCD69CF-36DE-41D5-B686-53D1988CA4E1}" type="presOf" srcId="{A0A0CE08-5553-47A5-A582-524F1DB40EFF}" destId="{20882F15-C377-4B82-AA08-A8B6EFD8B780}" srcOrd="0" destOrd="0" presId="urn:microsoft.com/office/officeart/2005/8/layout/bList2"/>
    <dgm:cxn modelId="{194334D4-D042-4BBD-89F8-87EBF2360A20}" type="presOf" srcId="{A0A0CE08-5553-47A5-A582-524F1DB40EFF}" destId="{BB2DA0A5-CF59-49C1-9EA5-534C290A9455}" srcOrd="1" destOrd="0" presId="urn:microsoft.com/office/officeart/2005/8/layout/bList2"/>
    <dgm:cxn modelId="{0F68D3D9-B057-4143-8610-C2FD97086191}" srcId="{A77EA6D0-425A-4566-9F03-FB7E54C23886}" destId="{EA7627C7-7180-4A5D-8FC1-5EB453B4161A}" srcOrd="0" destOrd="0" parTransId="{95CC16D2-AB23-4DCB-BC9E-5B3F3ED51807}" sibTransId="{08BF0FCF-8974-4D79-A22A-9C5BAAE8DEDF}"/>
    <dgm:cxn modelId="{340931DC-A8D8-48D1-9CAC-264DCFF99C4B}" srcId="{28576C26-DE21-406F-8F4F-2B0A57EEFC99}" destId="{DCBAFE46-A7E0-4EEF-A51E-70B73CD2BCA4}" srcOrd="1" destOrd="0" parTransId="{7ED4600B-03F7-4072-8CF3-036BDE116F05}" sibTransId="{87057683-7550-4AD6-BD68-949881D80534}"/>
    <dgm:cxn modelId="{E302B0EC-1D4B-41EA-AB6A-BE030B168AD5}" srcId="{6D3FD91B-6455-458A-B3BD-72D2889140DB}" destId="{B764A491-A103-4E8E-9408-069713CFAC4B}" srcOrd="1" destOrd="0" parTransId="{CD49A54D-31E8-4C13-8ECD-4DD763160C07}" sibTransId="{A406E4BC-6C01-4729-9F9C-A8E5ED6A3BF2}"/>
    <dgm:cxn modelId="{4CC736F0-90FA-4C92-A01B-F9D02065C9A8}" srcId="{28576C26-DE21-406F-8F4F-2B0A57EEFC99}" destId="{101B1A5C-2D65-4B37-9863-BF0BD5C1A7E0}" srcOrd="2" destOrd="0" parTransId="{9B50BA0E-49D5-4B0D-83B7-6494F156F26E}" sibTransId="{9FC840C2-AEFF-42FE-ACB2-CA386CDC2706}"/>
    <dgm:cxn modelId="{33D9D7F1-C235-4243-8E90-2B555B9293AD}" srcId="{28576C26-DE21-406F-8F4F-2B0A57EEFC99}" destId="{70C5DDA9-8357-418D-BAB5-317F006AC805}" srcOrd="0" destOrd="0" parTransId="{929C8750-AC63-4994-82DB-7BDD158F523B}" sibTransId="{23D29F3F-918B-4AAF-A2B3-D4ECBA387C2F}"/>
    <dgm:cxn modelId="{6DA2F9FD-C442-41D2-B6FB-517889AE31D9}" srcId="{B764A491-A103-4E8E-9408-069713CFAC4B}" destId="{38F198D8-7E16-409C-8970-A1371B1B0C23}" srcOrd="0" destOrd="0" parTransId="{5A6FB492-F063-434A-B094-3F0AF02CDCD9}" sibTransId="{60568F60-C25C-4212-864C-3197E8797C44}"/>
    <dgm:cxn modelId="{ACDD1E67-A72B-485F-A62E-6620896DFE2E}" type="presParOf" srcId="{6452D414-516A-411B-B01A-66E17CD29A4A}" destId="{59CC93AF-F39B-405C-B7D4-A5068DDF4DB8}" srcOrd="0" destOrd="0" presId="urn:microsoft.com/office/officeart/2005/8/layout/bList2"/>
    <dgm:cxn modelId="{884381A8-7DD3-46CF-99D5-73EE922E2244}" type="presParOf" srcId="{59CC93AF-F39B-405C-B7D4-A5068DDF4DB8}" destId="{A77384BC-395A-4A49-AB1A-E4BF80B085B1}" srcOrd="0" destOrd="0" presId="urn:microsoft.com/office/officeart/2005/8/layout/bList2"/>
    <dgm:cxn modelId="{01086036-F643-4966-9B42-35B2EF9873E9}" type="presParOf" srcId="{59CC93AF-F39B-405C-B7D4-A5068DDF4DB8}" destId="{6E4C08AC-3603-4384-8B9F-C7F8B1653E1D}" srcOrd="1" destOrd="0" presId="urn:microsoft.com/office/officeart/2005/8/layout/bList2"/>
    <dgm:cxn modelId="{1450C2DC-A307-46EB-A2DA-DB05CDF5219D}" type="presParOf" srcId="{59CC93AF-F39B-405C-B7D4-A5068DDF4DB8}" destId="{542FA148-E352-4991-9C56-652F8C06178E}" srcOrd="2" destOrd="0" presId="urn:microsoft.com/office/officeart/2005/8/layout/bList2"/>
    <dgm:cxn modelId="{12642FC1-7DCE-476B-AEAE-0A6930F2A786}" type="presParOf" srcId="{59CC93AF-F39B-405C-B7D4-A5068DDF4DB8}" destId="{3C41F741-B43F-4509-9500-B28CCCE9D157}" srcOrd="3" destOrd="0" presId="urn:microsoft.com/office/officeart/2005/8/layout/bList2"/>
    <dgm:cxn modelId="{E18137B2-BAB0-42B9-96FA-71062DC060DC}" type="presParOf" srcId="{6452D414-516A-411B-B01A-66E17CD29A4A}" destId="{7294EF1C-26A1-4527-AE92-FBE472B34FAD}" srcOrd="1" destOrd="0" presId="urn:microsoft.com/office/officeart/2005/8/layout/bList2"/>
    <dgm:cxn modelId="{538935FC-8105-4BC1-BE16-BC1202B52E95}" type="presParOf" srcId="{6452D414-516A-411B-B01A-66E17CD29A4A}" destId="{4A386FAC-7F80-42EC-9099-1F45748E7590}" srcOrd="2" destOrd="0" presId="urn:microsoft.com/office/officeart/2005/8/layout/bList2"/>
    <dgm:cxn modelId="{85691257-A2E7-46D4-85D4-F6161B3C8381}" type="presParOf" srcId="{4A386FAC-7F80-42EC-9099-1F45748E7590}" destId="{402C1EB1-C1FE-4028-A465-22703586312F}" srcOrd="0" destOrd="0" presId="urn:microsoft.com/office/officeart/2005/8/layout/bList2"/>
    <dgm:cxn modelId="{FCF9DCAD-282C-4065-BDA9-1676AD88D162}" type="presParOf" srcId="{4A386FAC-7F80-42EC-9099-1F45748E7590}" destId="{9597E587-12ED-4E26-B521-F2C09C9378CC}" srcOrd="1" destOrd="0" presId="urn:microsoft.com/office/officeart/2005/8/layout/bList2"/>
    <dgm:cxn modelId="{882322DD-A143-4879-8502-4880956BD3BF}" type="presParOf" srcId="{4A386FAC-7F80-42EC-9099-1F45748E7590}" destId="{C13745F9-6AFD-46D7-80F8-6B8C14A6562B}" srcOrd="2" destOrd="0" presId="urn:microsoft.com/office/officeart/2005/8/layout/bList2"/>
    <dgm:cxn modelId="{07E9720E-E2F5-4CD8-A040-F7964BC02F5E}" type="presParOf" srcId="{4A386FAC-7F80-42EC-9099-1F45748E7590}" destId="{CB592691-56D2-4374-B8EB-F87762545092}" srcOrd="3" destOrd="0" presId="urn:microsoft.com/office/officeart/2005/8/layout/bList2"/>
    <dgm:cxn modelId="{1322100A-FDF6-4EBC-897B-EE4AC1C889F0}" type="presParOf" srcId="{6452D414-516A-411B-B01A-66E17CD29A4A}" destId="{788EAF46-1E4B-422B-BAD4-ACC612C42586}" srcOrd="3" destOrd="0" presId="urn:microsoft.com/office/officeart/2005/8/layout/bList2"/>
    <dgm:cxn modelId="{F83D6E2E-F6AD-4340-8A17-440DFB84F8F1}" type="presParOf" srcId="{6452D414-516A-411B-B01A-66E17CD29A4A}" destId="{3EF246BE-EA04-4125-89F5-37C15D979F94}" srcOrd="4" destOrd="0" presId="urn:microsoft.com/office/officeart/2005/8/layout/bList2"/>
    <dgm:cxn modelId="{70CEE812-6765-453E-8573-130677882BD9}" type="presParOf" srcId="{3EF246BE-EA04-4125-89F5-37C15D979F94}" destId="{BCD70571-AF8F-43F8-A4A3-76F7094260B3}" srcOrd="0" destOrd="0" presId="urn:microsoft.com/office/officeart/2005/8/layout/bList2"/>
    <dgm:cxn modelId="{3C65CE4B-1AB5-4443-A86D-16681497272D}" type="presParOf" srcId="{3EF246BE-EA04-4125-89F5-37C15D979F94}" destId="{20882F15-C377-4B82-AA08-A8B6EFD8B780}" srcOrd="1" destOrd="0" presId="urn:microsoft.com/office/officeart/2005/8/layout/bList2"/>
    <dgm:cxn modelId="{296F6A36-14E7-4143-881F-F1D7DF0398F7}" type="presParOf" srcId="{3EF246BE-EA04-4125-89F5-37C15D979F94}" destId="{BB2DA0A5-CF59-49C1-9EA5-534C290A9455}" srcOrd="2" destOrd="0" presId="urn:microsoft.com/office/officeart/2005/8/layout/bList2"/>
    <dgm:cxn modelId="{81CD1066-4F9F-42D4-B261-4233C1737B41}" type="presParOf" srcId="{3EF246BE-EA04-4125-89F5-37C15D979F94}" destId="{E2DAA0B4-1D57-4934-81D7-0A42432930DF}" srcOrd="3" destOrd="0" presId="urn:microsoft.com/office/officeart/2005/8/layout/bList2"/>
    <dgm:cxn modelId="{C9F6B7F5-E467-4568-8F63-D9F00C04D780}" type="presParOf" srcId="{6452D414-516A-411B-B01A-66E17CD29A4A}" destId="{9BA28A32-2B29-4061-9709-9DDCEF750D08}" srcOrd="5" destOrd="0" presId="urn:microsoft.com/office/officeart/2005/8/layout/bList2"/>
    <dgm:cxn modelId="{614BDD1B-3895-4085-A5AA-2432867EE0BF}" type="presParOf" srcId="{6452D414-516A-411B-B01A-66E17CD29A4A}" destId="{ABC6DC7F-163A-4A46-81EB-B6AD9DD50520}" srcOrd="6" destOrd="0" presId="urn:microsoft.com/office/officeart/2005/8/layout/bList2"/>
    <dgm:cxn modelId="{A35E39BF-9FCA-42CC-8BFB-D07AADCADC78}" type="presParOf" srcId="{ABC6DC7F-163A-4A46-81EB-B6AD9DD50520}" destId="{331275DD-1EDC-4B15-8865-2ED263866862}" srcOrd="0" destOrd="0" presId="urn:microsoft.com/office/officeart/2005/8/layout/bList2"/>
    <dgm:cxn modelId="{7126BE71-6BDC-4B1F-885E-EE6BC3B053AF}" type="presParOf" srcId="{ABC6DC7F-163A-4A46-81EB-B6AD9DD50520}" destId="{4ADC8C01-A507-4D0C-AF96-681E9063DC54}" srcOrd="1" destOrd="0" presId="urn:microsoft.com/office/officeart/2005/8/layout/bList2"/>
    <dgm:cxn modelId="{733057EE-CFC5-47CC-9D38-068FD469139B}" type="presParOf" srcId="{ABC6DC7F-163A-4A46-81EB-B6AD9DD50520}" destId="{94CA81C1-C126-4FBF-8609-C65B27B29886}" srcOrd="2" destOrd="0" presId="urn:microsoft.com/office/officeart/2005/8/layout/bList2"/>
    <dgm:cxn modelId="{9B444298-390D-4515-8EFC-BD7BB383D485}" type="presParOf" srcId="{ABC6DC7F-163A-4A46-81EB-B6AD9DD50520}" destId="{1C52F57F-691E-4CBD-8CA2-709A37058215}" srcOrd="3" destOrd="0" presId="urn:microsoft.com/office/officeart/2005/8/layout/b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E10BDA9-BBB5-4002-AA25-E986190858F3}"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2BDEB608-3B1E-489D-BFD2-4D1CED68F902}">
      <dgm:prSet custT="1"/>
      <dgm:spPr/>
      <dgm:t>
        <a:bodyPr/>
        <a:lstStyle/>
        <a:p>
          <a:r>
            <a:rPr lang="en-US" sz="1900"/>
            <a:t>What are the similarities?</a:t>
          </a:r>
        </a:p>
      </dgm:t>
    </dgm:pt>
    <dgm:pt modelId="{D9B1CD8C-960E-467D-A5A5-49DCF9937E94}" type="parTrans" cxnId="{2C8F2582-B443-4187-8B4C-70D9267E9378}">
      <dgm:prSet/>
      <dgm:spPr/>
      <dgm:t>
        <a:bodyPr/>
        <a:lstStyle/>
        <a:p>
          <a:endParaRPr lang="en-US" sz="1900"/>
        </a:p>
      </dgm:t>
    </dgm:pt>
    <dgm:pt modelId="{7009A85C-68C5-4579-9379-A749C5A100D3}" type="sibTrans" cxnId="{2C8F2582-B443-4187-8B4C-70D9267E9378}">
      <dgm:prSet/>
      <dgm:spPr/>
      <dgm:t>
        <a:bodyPr/>
        <a:lstStyle/>
        <a:p>
          <a:endParaRPr lang="en-US" sz="1900"/>
        </a:p>
      </dgm:t>
    </dgm:pt>
    <dgm:pt modelId="{91750F53-52A8-46A2-9E66-4E86FBA87FB4}">
      <dgm:prSet custT="1"/>
      <dgm:spPr/>
      <dgm:t>
        <a:bodyPr/>
        <a:lstStyle/>
        <a:p>
          <a:r>
            <a:rPr lang="en-US" sz="1900"/>
            <a:t>What are the differences?</a:t>
          </a:r>
        </a:p>
      </dgm:t>
    </dgm:pt>
    <dgm:pt modelId="{625A4870-F64D-4454-A7EF-CD96AC09211E}" type="parTrans" cxnId="{E25C9F0C-B804-4FAA-915D-5E961C42F679}">
      <dgm:prSet/>
      <dgm:spPr/>
      <dgm:t>
        <a:bodyPr/>
        <a:lstStyle/>
        <a:p>
          <a:endParaRPr lang="en-US" sz="1900"/>
        </a:p>
      </dgm:t>
    </dgm:pt>
    <dgm:pt modelId="{9D35C223-A84F-4F61-BBF9-DF904F0BCC97}" type="sibTrans" cxnId="{E25C9F0C-B804-4FAA-915D-5E961C42F679}">
      <dgm:prSet/>
      <dgm:spPr/>
      <dgm:t>
        <a:bodyPr/>
        <a:lstStyle/>
        <a:p>
          <a:endParaRPr lang="en-US" sz="1900"/>
        </a:p>
      </dgm:t>
    </dgm:pt>
    <dgm:pt modelId="{00E35030-53E2-4D5E-9EDF-F8F6563A1612}">
      <dgm:prSet custT="1"/>
      <dgm:spPr/>
      <dgm:t>
        <a:bodyPr/>
        <a:lstStyle/>
        <a:p>
          <a:r>
            <a:rPr lang="en-US" sz="1800"/>
            <a:t>Which facility performed the best?</a:t>
          </a:r>
        </a:p>
      </dgm:t>
    </dgm:pt>
    <dgm:pt modelId="{98CDA70D-DD1D-4B48-B221-98F359C01A70}" type="parTrans" cxnId="{0EC341D2-7BF3-44F0-BBB4-50EC251F2C8D}">
      <dgm:prSet/>
      <dgm:spPr/>
      <dgm:t>
        <a:bodyPr/>
        <a:lstStyle/>
        <a:p>
          <a:endParaRPr lang="en-US" sz="1900"/>
        </a:p>
      </dgm:t>
    </dgm:pt>
    <dgm:pt modelId="{F4C91DF5-C437-46D9-B262-4A0346C990F6}" type="sibTrans" cxnId="{0EC341D2-7BF3-44F0-BBB4-50EC251F2C8D}">
      <dgm:prSet/>
      <dgm:spPr/>
      <dgm:t>
        <a:bodyPr/>
        <a:lstStyle/>
        <a:p>
          <a:endParaRPr lang="en-US" sz="1900"/>
        </a:p>
      </dgm:t>
    </dgm:pt>
    <dgm:pt modelId="{26259E4B-D240-4FE6-A2FB-6E7C23525D4A}">
      <dgm:prSet custT="1"/>
      <dgm:spPr/>
      <dgm:t>
        <a:bodyPr/>
        <a:lstStyle/>
        <a:p>
          <a:r>
            <a:rPr lang="en-US" sz="1900"/>
            <a:t>Which facility performed the worst?</a:t>
          </a:r>
        </a:p>
      </dgm:t>
    </dgm:pt>
    <dgm:pt modelId="{A8C0EFA8-E30E-498F-804A-527821E5D48B}" type="parTrans" cxnId="{4CF143FD-8679-45BD-BE01-0AA33B78EA9A}">
      <dgm:prSet/>
      <dgm:spPr/>
      <dgm:t>
        <a:bodyPr/>
        <a:lstStyle/>
        <a:p>
          <a:endParaRPr lang="en-US" sz="1900"/>
        </a:p>
      </dgm:t>
    </dgm:pt>
    <dgm:pt modelId="{E7B19A48-A04E-40E7-9713-0FAD303F82AD}" type="sibTrans" cxnId="{4CF143FD-8679-45BD-BE01-0AA33B78EA9A}">
      <dgm:prSet/>
      <dgm:spPr/>
      <dgm:t>
        <a:bodyPr/>
        <a:lstStyle/>
        <a:p>
          <a:endParaRPr lang="en-US" sz="1900"/>
        </a:p>
      </dgm:t>
    </dgm:pt>
    <dgm:pt modelId="{1A5C9B64-8AF6-4AE6-9E3B-9B0FC3DCC5A4}">
      <dgm:prSet custT="1"/>
      <dgm:spPr/>
      <dgm:t>
        <a:bodyPr/>
        <a:lstStyle/>
        <a:p>
          <a:r>
            <a:rPr lang="en-US" sz="1900"/>
            <a:t>Do any of them need to improve?</a:t>
          </a:r>
        </a:p>
      </dgm:t>
    </dgm:pt>
    <dgm:pt modelId="{ABAF8463-D26E-47E1-A423-3ACB7D1D5FA5}" type="parTrans" cxnId="{814DDE2E-8FF2-4B51-A55E-2CE0EE69DEE2}">
      <dgm:prSet/>
      <dgm:spPr/>
      <dgm:t>
        <a:bodyPr/>
        <a:lstStyle/>
        <a:p>
          <a:endParaRPr lang="en-US" sz="1900"/>
        </a:p>
      </dgm:t>
    </dgm:pt>
    <dgm:pt modelId="{2AFCCE5E-2D49-4DEB-92B5-AF0B627520F3}" type="sibTrans" cxnId="{814DDE2E-8FF2-4B51-A55E-2CE0EE69DEE2}">
      <dgm:prSet/>
      <dgm:spPr/>
      <dgm:t>
        <a:bodyPr/>
        <a:lstStyle/>
        <a:p>
          <a:endParaRPr lang="en-US" sz="1900"/>
        </a:p>
      </dgm:t>
    </dgm:pt>
    <dgm:pt modelId="{A1453EDE-0A6B-46F2-AEDF-97133246B09E}" type="pres">
      <dgm:prSet presAssocID="{DE10BDA9-BBB5-4002-AA25-E986190858F3}" presName="linear" presStyleCnt="0">
        <dgm:presLayoutVars>
          <dgm:dir/>
          <dgm:animLvl val="lvl"/>
          <dgm:resizeHandles val="exact"/>
        </dgm:presLayoutVars>
      </dgm:prSet>
      <dgm:spPr/>
    </dgm:pt>
    <dgm:pt modelId="{2D4E54EA-A300-48E9-830E-5EE1B4D45F4F}" type="pres">
      <dgm:prSet presAssocID="{2BDEB608-3B1E-489D-BFD2-4D1CED68F902}" presName="parentLin" presStyleCnt="0"/>
      <dgm:spPr/>
    </dgm:pt>
    <dgm:pt modelId="{EA8FCF56-5BC2-4EAC-905C-C6094C5C3E2F}" type="pres">
      <dgm:prSet presAssocID="{2BDEB608-3B1E-489D-BFD2-4D1CED68F902}" presName="parentLeftMargin" presStyleLbl="node1" presStyleIdx="0" presStyleCnt="5"/>
      <dgm:spPr/>
    </dgm:pt>
    <dgm:pt modelId="{846D46A1-02C3-4C52-8832-C0E8D5872529}" type="pres">
      <dgm:prSet presAssocID="{2BDEB608-3B1E-489D-BFD2-4D1CED68F902}" presName="parentText" presStyleLbl="node1" presStyleIdx="0" presStyleCnt="5">
        <dgm:presLayoutVars>
          <dgm:chMax val="0"/>
          <dgm:bulletEnabled val="1"/>
        </dgm:presLayoutVars>
      </dgm:prSet>
      <dgm:spPr/>
    </dgm:pt>
    <dgm:pt modelId="{6E54368A-AB7B-42FC-9023-6CD76CD27EE2}" type="pres">
      <dgm:prSet presAssocID="{2BDEB608-3B1E-489D-BFD2-4D1CED68F902}" presName="negativeSpace" presStyleCnt="0"/>
      <dgm:spPr/>
    </dgm:pt>
    <dgm:pt modelId="{B31EBC8F-0E7E-46EE-A6FF-5B801B3B62BF}" type="pres">
      <dgm:prSet presAssocID="{2BDEB608-3B1E-489D-BFD2-4D1CED68F902}" presName="childText" presStyleLbl="conFgAcc1" presStyleIdx="0" presStyleCnt="5">
        <dgm:presLayoutVars>
          <dgm:bulletEnabled val="1"/>
        </dgm:presLayoutVars>
      </dgm:prSet>
      <dgm:spPr/>
    </dgm:pt>
    <dgm:pt modelId="{9EA9EEE2-DE04-44FB-855E-1F5B26B3F8F3}" type="pres">
      <dgm:prSet presAssocID="{7009A85C-68C5-4579-9379-A749C5A100D3}" presName="spaceBetweenRectangles" presStyleCnt="0"/>
      <dgm:spPr/>
    </dgm:pt>
    <dgm:pt modelId="{84CC6C26-BB10-4A0D-9E4C-8440C9EAEC8A}" type="pres">
      <dgm:prSet presAssocID="{91750F53-52A8-46A2-9E66-4E86FBA87FB4}" presName="parentLin" presStyleCnt="0"/>
      <dgm:spPr/>
    </dgm:pt>
    <dgm:pt modelId="{75170BBD-86AA-4E5C-8523-750583857AA2}" type="pres">
      <dgm:prSet presAssocID="{91750F53-52A8-46A2-9E66-4E86FBA87FB4}" presName="parentLeftMargin" presStyleLbl="node1" presStyleIdx="0" presStyleCnt="5"/>
      <dgm:spPr/>
    </dgm:pt>
    <dgm:pt modelId="{DAFC9F55-1B16-47F1-ACA4-578B2BCCB615}" type="pres">
      <dgm:prSet presAssocID="{91750F53-52A8-46A2-9E66-4E86FBA87FB4}" presName="parentText" presStyleLbl="node1" presStyleIdx="1" presStyleCnt="5">
        <dgm:presLayoutVars>
          <dgm:chMax val="0"/>
          <dgm:bulletEnabled val="1"/>
        </dgm:presLayoutVars>
      </dgm:prSet>
      <dgm:spPr/>
    </dgm:pt>
    <dgm:pt modelId="{13EC58A6-960A-4DBB-881E-A144CF92D36C}" type="pres">
      <dgm:prSet presAssocID="{91750F53-52A8-46A2-9E66-4E86FBA87FB4}" presName="negativeSpace" presStyleCnt="0"/>
      <dgm:spPr/>
    </dgm:pt>
    <dgm:pt modelId="{50BDE77F-9D04-42AD-8EAE-C92E32F92EAD}" type="pres">
      <dgm:prSet presAssocID="{91750F53-52A8-46A2-9E66-4E86FBA87FB4}" presName="childText" presStyleLbl="conFgAcc1" presStyleIdx="1" presStyleCnt="5">
        <dgm:presLayoutVars>
          <dgm:bulletEnabled val="1"/>
        </dgm:presLayoutVars>
      </dgm:prSet>
      <dgm:spPr/>
    </dgm:pt>
    <dgm:pt modelId="{682B259D-45FF-4745-BE7C-412B61BAFCA4}" type="pres">
      <dgm:prSet presAssocID="{9D35C223-A84F-4F61-BBF9-DF904F0BCC97}" presName="spaceBetweenRectangles" presStyleCnt="0"/>
      <dgm:spPr/>
    </dgm:pt>
    <dgm:pt modelId="{06B966DF-0893-4197-9EE0-87B6290199F0}" type="pres">
      <dgm:prSet presAssocID="{00E35030-53E2-4D5E-9EDF-F8F6563A1612}" presName="parentLin" presStyleCnt="0"/>
      <dgm:spPr/>
    </dgm:pt>
    <dgm:pt modelId="{56F82248-881F-4D98-94EB-0338DB8F125C}" type="pres">
      <dgm:prSet presAssocID="{00E35030-53E2-4D5E-9EDF-F8F6563A1612}" presName="parentLeftMargin" presStyleLbl="node1" presStyleIdx="1" presStyleCnt="5"/>
      <dgm:spPr/>
    </dgm:pt>
    <dgm:pt modelId="{CCEED375-A681-4EF0-8880-DD0C5DFF06AE}" type="pres">
      <dgm:prSet presAssocID="{00E35030-53E2-4D5E-9EDF-F8F6563A1612}" presName="parentText" presStyleLbl="node1" presStyleIdx="2" presStyleCnt="5">
        <dgm:presLayoutVars>
          <dgm:chMax val="0"/>
          <dgm:bulletEnabled val="1"/>
        </dgm:presLayoutVars>
      </dgm:prSet>
      <dgm:spPr/>
    </dgm:pt>
    <dgm:pt modelId="{57BA8BD3-E0D2-4DAE-AA62-E698069C1C43}" type="pres">
      <dgm:prSet presAssocID="{00E35030-53E2-4D5E-9EDF-F8F6563A1612}" presName="negativeSpace" presStyleCnt="0"/>
      <dgm:spPr/>
    </dgm:pt>
    <dgm:pt modelId="{7EE879F8-D0BA-440E-9A83-89CE7E0006E0}" type="pres">
      <dgm:prSet presAssocID="{00E35030-53E2-4D5E-9EDF-F8F6563A1612}" presName="childText" presStyleLbl="conFgAcc1" presStyleIdx="2" presStyleCnt="5">
        <dgm:presLayoutVars>
          <dgm:bulletEnabled val="1"/>
        </dgm:presLayoutVars>
      </dgm:prSet>
      <dgm:spPr/>
    </dgm:pt>
    <dgm:pt modelId="{ABEFED67-9FF7-46E1-9A94-A56D71BD656F}" type="pres">
      <dgm:prSet presAssocID="{F4C91DF5-C437-46D9-B262-4A0346C990F6}" presName="spaceBetweenRectangles" presStyleCnt="0"/>
      <dgm:spPr/>
    </dgm:pt>
    <dgm:pt modelId="{0728B5FD-CA02-414A-8F47-EDF9966DB571}" type="pres">
      <dgm:prSet presAssocID="{26259E4B-D240-4FE6-A2FB-6E7C23525D4A}" presName="parentLin" presStyleCnt="0"/>
      <dgm:spPr/>
    </dgm:pt>
    <dgm:pt modelId="{8CDDA23F-AB4C-4E46-B03A-8AEFA2933C71}" type="pres">
      <dgm:prSet presAssocID="{26259E4B-D240-4FE6-A2FB-6E7C23525D4A}" presName="parentLeftMargin" presStyleLbl="node1" presStyleIdx="2" presStyleCnt="5"/>
      <dgm:spPr/>
    </dgm:pt>
    <dgm:pt modelId="{AA9C946C-3023-4D6D-A6A9-87797EE40B3B}" type="pres">
      <dgm:prSet presAssocID="{26259E4B-D240-4FE6-A2FB-6E7C23525D4A}" presName="parentText" presStyleLbl="node1" presStyleIdx="3" presStyleCnt="5">
        <dgm:presLayoutVars>
          <dgm:chMax val="0"/>
          <dgm:bulletEnabled val="1"/>
        </dgm:presLayoutVars>
      </dgm:prSet>
      <dgm:spPr/>
    </dgm:pt>
    <dgm:pt modelId="{719C1D21-809C-4752-9D05-5B083524754B}" type="pres">
      <dgm:prSet presAssocID="{26259E4B-D240-4FE6-A2FB-6E7C23525D4A}" presName="negativeSpace" presStyleCnt="0"/>
      <dgm:spPr/>
    </dgm:pt>
    <dgm:pt modelId="{682A727F-2924-4B87-A8D2-D0D998A72790}" type="pres">
      <dgm:prSet presAssocID="{26259E4B-D240-4FE6-A2FB-6E7C23525D4A}" presName="childText" presStyleLbl="conFgAcc1" presStyleIdx="3" presStyleCnt="5">
        <dgm:presLayoutVars>
          <dgm:bulletEnabled val="1"/>
        </dgm:presLayoutVars>
      </dgm:prSet>
      <dgm:spPr/>
    </dgm:pt>
    <dgm:pt modelId="{2D23327C-C20F-47E0-92DF-6E7BB981E9E0}" type="pres">
      <dgm:prSet presAssocID="{E7B19A48-A04E-40E7-9713-0FAD303F82AD}" presName="spaceBetweenRectangles" presStyleCnt="0"/>
      <dgm:spPr/>
    </dgm:pt>
    <dgm:pt modelId="{D335EBE8-2683-49F4-ABD8-A47F0B91E114}" type="pres">
      <dgm:prSet presAssocID="{1A5C9B64-8AF6-4AE6-9E3B-9B0FC3DCC5A4}" presName="parentLin" presStyleCnt="0"/>
      <dgm:spPr/>
    </dgm:pt>
    <dgm:pt modelId="{0088B8D3-DD07-43DC-82E8-5A4E7DCAA302}" type="pres">
      <dgm:prSet presAssocID="{1A5C9B64-8AF6-4AE6-9E3B-9B0FC3DCC5A4}" presName="parentLeftMargin" presStyleLbl="node1" presStyleIdx="3" presStyleCnt="5"/>
      <dgm:spPr/>
    </dgm:pt>
    <dgm:pt modelId="{991C3B6B-F90C-4431-BF99-886BE4AC3211}" type="pres">
      <dgm:prSet presAssocID="{1A5C9B64-8AF6-4AE6-9E3B-9B0FC3DCC5A4}" presName="parentText" presStyleLbl="node1" presStyleIdx="4" presStyleCnt="5">
        <dgm:presLayoutVars>
          <dgm:chMax val="0"/>
          <dgm:bulletEnabled val="1"/>
        </dgm:presLayoutVars>
      </dgm:prSet>
      <dgm:spPr/>
    </dgm:pt>
    <dgm:pt modelId="{08B43EDD-BC2C-41F0-ABCC-AC1274A6833E}" type="pres">
      <dgm:prSet presAssocID="{1A5C9B64-8AF6-4AE6-9E3B-9B0FC3DCC5A4}" presName="negativeSpace" presStyleCnt="0"/>
      <dgm:spPr/>
    </dgm:pt>
    <dgm:pt modelId="{44C18039-874D-40F3-85DF-F191D4646698}" type="pres">
      <dgm:prSet presAssocID="{1A5C9B64-8AF6-4AE6-9E3B-9B0FC3DCC5A4}" presName="childText" presStyleLbl="conFgAcc1" presStyleIdx="4" presStyleCnt="5">
        <dgm:presLayoutVars>
          <dgm:bulletEnabled val="1"/>
        </dgm:presLayoutVars>
      </dgm:prSet>
      <dgm:spPr/>
    </dgm:pt>
  </dgm:ptLst>
  <dgm:cxnLst>
    <dgm:cxn modelId="{E25C9F0C-B804-4FAA-915D-5E961C42F679}" srcId="{DE10BDA9-BBB5-4002-AA25-E986190858F3}" destId="{91750F53-52A8-46A2-9E66-4E86FBA87FB4}" srcOrd="1" destOrd="0" parTransId="{625A4870-F64D-4454-A7EF-CD96AC09211E}" sibTransId="{9D35C223-A84F-4F61-BBF9-DF904F0BCC97}"/>
    <dgm:cxn modelId="{AD6BB417-61DE-43E5-8273-78C09ECE05DC}" type="presOf" srcId="{91750F53-52A8-46A2-9E66-4E86FBA87FB4}" destId="{DAFC9F55-1B16-47F1-ACA4-578B2BCCB615}" srcOrd="1" destOrd="0" presId="urn:microsoft.com/office/officeart/2005/8/layout/list1"/>
    <dgm:cxn modelId="{A0C58D1B-AA59-44D1-9184-A1B70EC0854A}" type="presOf" srcId="{2BDEB608-3B1E-489D-BFD2-4D1CED68F902}" destId="{846D46A1-02C3-4C52-8832-C0E8D5872529}" srcOrd="1" destOrd="0" presId="urn:microsoft.com/office/officeart/2005/8/layout/list1"/>
    <dgm:cxn modelId="{5631F028-15EB-490A-A1ED-47154D69FA23}" type="presOf" srcId="{26259E4B-D240-4FE6-A2FB-6E7C23525D4A}" destId="{8CDDA23F-AB4C-4E46-B03A-8AEFA2933C71}" srcOrd="0" destOrd="0" presId="urn:microsoft.com/office/officeart/2005/8/layout/list1"/>
    <dgm:cxn modelId="{814DDE2E-8FF2-4B51-A55E-2CE0EE69DEE2}" srcId="{DE10BDA9-BBB5-4002-AA25-E986190858F3}" destId="{1A5C9B64-8AF6-4AE6-9E3B-9B0FC3DCC5A4}" srcOrd="4" destOrd="0" parTransId="{ABAF8463-D26E-47E1-A423-3ACB7D1D5FA5}" sibTransId="{2AFCCE5E-2D49-4DEB-92B5-AF0B627520F3}"/>
    <dgm:cxn modelId="{7264865D-3A5F-41E5-A70B-15C85F9992FE}" type="presOf" srcId="{26259E4B-D240-4FE6-A2FB-6E7C23525D4A}" destId="{AA9C946C-3023-4D6D-A6A9-87797EE40B3B}" srcOrd="1" destOrd="0" presId="urn:microsoft.com/office/officeart/2005/8/layout/list1"/>
    <dgm:cxn modelId="{4E961F44-3171-4F7C-A084-B26AD8C76FBA}" type="presOf" srcId="{00E35030-53E2-4D5E-9EDF-F8F6563A1612}" destId="{56F82248-881F-4D98-94EB-0338DB8F125C}" srcOrd="0" destOrd="0" presId="urn:microsoft.com/office/officeart/2005/8/layout/list1"/>
    <dgm:cxn modelId="{ABDD1447-E479-47CF-9CD6-4F6D793DB817}" type="presOf" srcId="{DE10BDA9-BBB5-4002-AA25-E986190858F3}" destId="{A1453EDE-0A6B-46F2-AEDF-97133246B09E}" srcOrd="0" destOrd="0" presId="urn:microsoft.com/office/officeart/2005/8/layout/list1"/>
    <dgm:cxn modelId="{8160CE4B-8EA5-4851-8036-E5AEDDE13DA2}" type="presOf" srcId="{2BDEB608-3B1E-489D-BFD2-4D1CED68F902}" destId="{EA8FCF56-5BC2-4EAC-905C-C6094C5C3E2F}" srcOrd="0" destOrd="0" presId="urn:microsoft.com/office/officeart/2005/8/layout/list1"/>
    <dgm:cxn modelId="{2C8F2582-B443-4187-8B4C-70D9267E9378}" srcId="{DE10BDA9-BBB5-4002-AA25-E986190858F3}" destId="{2BDEB608-3B1E-489D-BFD2-4D1CED68F902}" srcOrd="0" destOrd="0" parTransId="{D9B1CD8C-960E-467D-A5A5-49DCF9937E94}" sibTransId="{7009A85C-68C5-4579-9379-A749C5A100D3}"/>
    <dgm:cxn modelId="{17EBB3B7-AE2E-4BA4-AA10-3DCCCCE5CA62}" type="presOf" srcId="{91750F53-52A8-46A2-9E66-4E86FBA87FB4}" destId="{75170BBD-86AA-4E5C-8523-750583857AA2}" srcOrd="0" destOrd="0" presId="urn:microsoft.com/office/officeart/2005/8/layout/list1"/>
    <dgm:cxn modelId="{0EC341D2-7BF3-44F0-BBB4-50EC251F2C8D}" srcId="{DE10BDA9-BBB5-4002-AA25-E986190858F3}" destId="{00E35030-53E2-4D5E-9EDF-F8F6563A1612}" srcOrd="2" destOrd="0" parTransId="{98CDA70D-DD1D-4B48-B221-98F359C01A70}" sibTransId="{F4C91DF5-C437-46D9-B262-4A0346C990F6}"/>
    <dgm:cxn modelId="{43F81DE0-631E-465E-BA73-16E24F450A42}" type="presOf" srcId="{1A5C9B64-8AF6-4AE6-9E3B-9B0FC3DCC5A4}" destId="{0088B8D3-DD07-43DC-82E8-5A4E7DCAA302}" srcOrd="0" destOrd="0" presId="urn:microsoft.com/office/officeart/2005/8/layout/list1"/>
    <dgm:cxn modelId="{F59F35E0-1938-4820-B629-FDC5D3462B94}" type="presOf" srcId="{00E35030-53E2-4D5E-9EDF-F8F6563A1612}" destId="{CCEED375-A681-4EF0-8880-DD0C5DFF06AE}" srcOrd="1" destOrd="0" presId="urn:microsoft.com/office/officeart/2005/8/layout/list1"/>
    <dgm:cxn modelId="{A3D31CF7-21E1-457C-A135-2096E7277F8B}" type="presOf" srcId="{1A5C9B64-8AF6-4AE6-9E3B-9B0FC3DCC5A4}" destId="{991C3B6B-F90C-4431-BF99-886BE4AC3211}" srcOrd="1" destOrd="0" presId="urn:microsoft.com/office/officeart/2005/8/layout/list1"/>
    <dgm:cxn modelId="{4CF143FD-8679-45BD-BE01-0AA33B78EA9A}" srcId="{DE10BDA9-BBB5-4002-AA25-E986190858F3}" destId="{26259E4B-D240-4FE6-A2FB-6E7C23525D4A}" srcOrd="3" destOrd="0" parTransId="{A8C0EFA8-E30E-498F-804A-527821E5D48B}" sibTransId="{E7B19A48-A04E-40E7-9713-0FAD303F82AD}"/>
    <dgm:cxn modelId="{F4706A55-B2CC-4C7B-AEE3-2FE8C0D8C8FC}" type="presParOf" srcId="{A1453EDE-0A6B-46F2-AEDF-97133246B09E}" destId="{2D4E54EA-A300-48E9-830E-5EE1B4D45F4F}" srcOrd="0" destOrd="0" presId="urn:microsoft.com/office/officeart/2005/8/layout/list1"/>
    <dgm:cxn modelId="{734B6E98-6842-4619-B392-64EDA49B701D}" type="presParOf" srcId="{2D4E54EA-A300-48E9-830E-5EE1B4D45F4F}" destId="{EA8FCF56-5BC2-4EAC-905C-C6094C5C3E2F}" srcOrd="0" destOrd="0" presId="urn:microsoft.com/office/officeart/2005/8/layout/list1"/>
    <dgm:cxn modelId="{A64FB64E-60FD-4ABB-99CD-7B1979233373}" type="presParOf" srcId="{2D4E54EA-A300-48E9-830E-5EE1B4D45F4F}" destId="{846D46A1-02C3-4C52-8832-C0E8D5872529}" srcOrd="1" destOrd="0" presId="urn:microsoft.com/office/officeart/2005/8/layout/list1"/>
    <dgm:cxn modelId="{EE2B4D35-503A-44BA-BE7D-90988862C95B}" type="presParOf" srcId="{A1453EDE-0A6B-46F2-AEDF-97133246B09E}" destId="{6E54368A-AB7B-42FC-9023-6CD76CD27EE2}" srcOrd="1" destOrd="0" presId="urn:microsoft.com/office/officeart/2005/8/layout/list1"/>
    <dgm:cxn modelId="{59F97E9E-CC84-4C10-96E7-57258FB1682F}" type="presParOf" srcId="{A1453EDE-0A6B-46F2-AEDF-97133246B09E}" destId="{B31EBC8F-0E7E-46EE-A6FF-5B801B3B62BF}" srcOrd="2" destOrd="0" presId="urn:microsoft.com/office/officeart/2005/8/layout/list1"/>
    <dgm:cxn modelId="{9ACBCC12-D392-4C6C-855D-0C736A127E23}" type="presParOf" srcId="{A1453EDE-0A6B-46F2-AEDF-97133246B09E}" destId="{9EA9EEE2-DE04-44FB-855E-1F5B26B3F8F3}" srcOrd="3" destOrd="0" presId="urn:microsoft.com/office/officeart/2005/8/layout/list1"/>
    <dgm:cxn modelId="{C7C68FB1-B633-4F9C-9376-37EB4BEEDD92}" type="presParOf" srcId="{A1453EDE-0A6B-46F2-AEDF-97133246B09E}" destId="{84CC6C26-BB10-4A0D-9E4C-8440C9EAEC8A}" srcOrd="4" destOrd="0" presId="urn:microsoft.com/office/officeart/2005/8/layout/list1"/>
    <dgm:cxn modelId="{ABC0BF51-CB78-41EB-8EB0-FDF4A8706F8F}" type="presParOf" srcId="{84CC6C26-BB10-4A0D-9E4C-8440C9EAEC8A}" destId="{75170BBD-86AA-4E5C-8523-750583857AA2}" srcOrd="0" destOrd="0" presId="urn:microsoft.com/office/officeart/2005/8/layout/list1"/>
    <dgm:cxn modelId="{E3045E64-837F-4446-A32B-1559F6306A83}" type="presParOf" srcId="{84CC6C26-BB10-4A0D-9E4C-8440C9EAEC8A}" destId="{DAFC9F55-1B16-47F1-ACA4-578B2BCCB615}" srcOrd="1" destOrd="0" presId="urn:microsoft.com/office/officeart/2005/8/layout/list1"/>
    <dgm:cxn modelId="{D19000FB-AAC1-4994-A51F-3AA5281EBE99}" type="presParOf" srcId="{A1453EDE-0A6B-46F2-AEDF-97133246B09E}" destId="{13EC58A6-960A-4DBB-881E-A144CF92D36C}" srcOrd="5" destOrd="0" presId="urn:microsoft.com/office/officeart/2005/8/layout/list1"/>
    <dgm:cxn modelId="{1306E611-E55E-42DE-944C-2A8C910676B4}" type="presParOf" srcId="{A1453EDE-0A6B-46F2-AEDF-97133246B09E}" destId="{50BDE77F-9D04-42AD-8EAE-C92E32F92EAD}" srcOrd="6" destOrd="0" presId="urn:microsoft.com/office/officeart/2005/8/layout/list1"/>
    <dgm:cxn modelId="{97D2C657-0A34-403A-922F-1498516EFF06}" type="presParOf" srcId="{A1453EDE-0A6B-46F2-AEDF-97133246B09E}" destId="{682B259D-45FF-4745-BE7C-412B61BAFCA4}" srcOrd="7" destOrd="0" presId="urn:microsoft.com/office/officeart/2005/8/layout/list1"/>
    <dgm:cxn modelId="{6EB6D37B-B2E2-4E6C-AF90-3E29CD46FDB5}" type="presParOf" srcId="{A1453EDE-0A6B-46F2-AEDF-97133246B09E}" destId="{06B966DF-0893-4197-9EE0-87B6290199F0}" srcOrd="8" destOrd="0" presId="urn:microsoft.com/office/officeart/2005/8/layout/list1"/>
    <dgm:cxn modelId="{FCFDCD79-DCCF-4E22-A90B-3884B0BAE9D9}" type="presParOf" srcId="{06B966DF-0893-4197-9EE0-87B6290199F0}" destId="{56F82248-881F-4D98-94EB-0338DB8F125C}" srcOrd="0" destOrd="0" presId="urn:microsoft.com/office/officeart/2005/8/layout/list1"/>
    <dgm:cxn modelId="{19A05B8D-0B51-4D57-B28E-F6DC4E86A3CA}" type="presParOf" srcId="{06B966DF-0893-4197-9EE0-87B6290199F0}" destId="{CCEED375-A681-4EF0-8880-DD0C5DFF06AE}" srcOrd="1" destOrd="0" presId="urn:microsoft.com/office/officeart/2005/8/layout/list1"/>
    <dgm:cxn modelId="{47B28767-C148-4CD2-8C03-7FE9C25109F1}" type="presParOf" srcId="{A1453EDE-0A6B-46F2-AEDF-97133246B09E}" destId="{57BA8BD3-E0D2-4DAE-AA62-E698069C1C43}" srcOrd="9" destOrd="0" presId="urn:microsoft.com/office/officeart/2005/8/layout/list1"/>
    <dgm:cxn modelId="{9116229E-3D58-42BD-BE61-06D7E90827BE}" type="presParOf" srcId="{A1453EDE-0A6B-46F2-AEDF-97133246B09E}" destId="{7EE879F8-D0BA-440E-9A83-89CE7E0006E0}" srcOrd="10" destOrd="0" presId="urn:microsoft.com/office/officeart/2005/8/layout/list1"/>
    <dgm:cxn modelId="{A01C2BF3-37D3-4534-BC9B-A8E848620BC8}" type="presParOf" srcId="{A1453EDE-0A6B-46F2-AEDF-97133246B09E}" destId="{ABEFED67-9FF7-46E1-9A94-A56D71BD656F}" srcOrd="11" destOrd="0" presId="urn:microsoft.com/office/officeart/2005/8/layout/list1"/>
    <dgm:cxn modelId="{795B3184-F4C1-45D9-B13E-F4C5D0E42D59}" type="presParOf" srcId="{A1453EDE-0A6B-46F2-AEDF-97133246B09E}" destId="{0728B5FD-CA02-414A-8F47-EDF9966DB571}" srcOrd="12" destOrd="0" presId="urn:microsoft.com/office/officeart/2005/8/layout/list1"/>
    <dgm:cxn modelId="{56836F4B-3E10-4B6B-AD49-5AF4054972FC}" type="presParOf" srcId="{0728B5FD-CA02-414A-8F47-EDF9966DB571}" destId="{8CDDA23F-AB4C-4E46-B03A-8AEFA2933C71}" srcOrd="0" destOrd="0" presId="urn:microsoft.com/office/officeart/2005/8/layout/list1"/>
    <dgm:cxn modelId="{D85D4616-6B7F-4733-BA77-197B038B46B7}" type="presParOf" srcId="{0728B5FD-CA02-414A-8F47-EDF9966DB571}" destId="{AA9C946C-3023-4D6D-A6A9-87797EE40B3B}" srcOrd="1" destOrd="0" presId="urn:microsoft.com/office/officeart/2005/8/layout/list1"/>
    <dgm:cxn modelId="{70AF46F6-FFE9-4DF4-B15C-52E4A846149A}" type="presParOf" srcId="{A1453EDE-0A6B-46F2-AEDF-97133246B09E}" destId="{719C1D21-809C-4752-9D05-5B083524754B}" srcOrd="13" destOrd="0" presId="urn:microsoft.com/office/officeart/2005/8/layout/list1"/>
    <dgm:cxn modelId="{C6D8CCF4-2933-4568-B822-FC912460DF6C}" type="presParOf" srcId="{A1453EDE-0A6B-46F2-AEDF-97133246B09E}" destId="{682A727F-2924-4B87-A8D2-D0D998A72790}" srcOrd="14" destOrd="0" presId="urn:microsoft.com/office/officeart/2005/8/layout/list1"/>
    <dgm:cxn modelId="{E85663FD-5D53-4870-96C4-2F8D3BEED174}" type="presParOf" srcId="{A1453EDE-0A6B-46F2-AEDF-97133246B09E}" destId="{2D23327C-C20F-47E0-92DF-6E7BB981E9E0}" srcOrd="15" destOrd="0" presId="urn:microsoft.com/office/officeart/2005/8/layout/list1"/>
    <dgm:cxn modelId="{BD86BA68-19D7-4119-A7A6-7E2B2B39986C}" type="presParOf" srcId="{A1453EDE-0A6B-46F2-AEDF-97133246B09E}" destId="{D335EBE8-2683-49F4-ABD8-A47F0B91E114}" srcOrd="16" destOrd="0" presId="urn:microsoft.com/office/officeart/2005/8/layout/list1"/>
    <dgm:cxn modelId="{0090AE51-26A5-43BC-8AAA-D88590ABB44C}" type="presParOf" srcId="{D335EBE8-2683-49F4-ABD8-A47F0B91E114}" destId="{0088B8D3-DD07-43DC-82E8-5A4E7DCAA302}" srcOrd="0" destOrd="0" presId="urn:microsoft.com/office/officeart/2005/8/layout/list1"/>
    <dgm:cxn modelId="{7B52BC6A-CFF3-4FF2-973B-479E3E582A46}" type="presParOf" srcId="{D335EBE8-2683-49F4-ABD8-A47F0B91E114}" destId="{991C3B6B-F90C-4431-BF99-886BE4AC3211}" srcOrd="1" destOrd="0" presId="urn:microsoft.com/office/officeart/2005/8/layout/list1"/>
    <dgm:cxn modelId="{C8A8675E-3759-40E0-9B0C-B31099EB3C74}" type="presParOf" srcId="{A1453EDE-0A6B-46F2-AEDF-97133246B09E}" destId="{08B43EDD-BC2C-41F0-ABCC-AC1274A6833E}" srcOrd="17" destOrd="0" presId="urn:microsoft.com/office/officeart/2005/8/layout/list1"/>
    <dgm:cxn modelId="{31A526DF-60C1-415D-9F34-D6AF4EB05E34}" type="presParOf" srcId="{A1453EDE-0A6B-46F2-AEDF-97133246B09E}" destId="{44C18039-874D-40F3-85DF-F191D4646698}" srcOrd="18" destOrd="0" presId="urn:microsoft.com/office/officeart/2005/8/layout/list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D3FD91B-6455-458A-B3BD-72D2889140DB}" type="doc">
      <dgm:prSet loTypeId="urn:microsoft.com/office/officeart/2005/8/layout/bList2" loCatId="list" qsTypeId="urn:microsoft.com/office/officeart/2005/8/quickstyle/simple1" qsCatId="simple" csTypeId="urn:microsoft.com/office/officeart/2005/8/colors/colorful4" csCatId="colorful" phldr="1"/>
      <dgm:spPr/>
    </dgm:pt>
    <dgm:pt modelId="{A77EA6D0-425A-4566-9F03-FB7E54C23886}">
      <dgm:prSet phldrT="[Text]"/>
      <dgm:spPr>
        <a:solidFill>
          <a:schemeClr val="accent5"/>
        </a:solidFill>
        <a:ln>
          <a:solidFill>
            <a:schemeClr val="accent5"/>
          </a:solidFill>
        </a:ln>
      </dgm:spPr>
      <dgm:t>
        <a:bodyPr/>
        <a:lstStyle/>
        <a:p>
          <a:r>
            <a:rPr lang="en-US"/>
            <a:t>1.85</a:t>
          </a:r>
        </a:p>
      </dgm:t>
    </dgm:pt>
    <dgm:pt modelId="{7390E648-2242-435D-B1B6-8D539A4BCAEA}" type="parTrans" cxnId="{5ACB840B-D273-4AF3-8145-4E572C251245}">
      <dgm:prSet/>
      <dgm:spPr/>
      <dgm:t>
        <a:bodyPr/>
        <a:lstStyle/>
        <a:p>
          <a:endParaRPr lang="en-US"/>
        </a:p>
      </dgm:t>
    </dgm:pt>
    <dgm:pt modelId="{C9CC983B-C6D1-4BED-B249-1A17EEEC9C28}" type="sibTrans" cxnId="{5ACB840B-D273-4AF3-8145-4E572C251245}">
      <dgm:prSet/>
      <dgm:spPr/>
      <dgm:t>
        <a:bodyPr/>
        <a:lstStyle/>
        <a:p>
          <a:endParaRPr lang="en-US"/>
        </a:p>
      </dgm:t>
    </dgm:pt>
    <dgm:pt modelId="{28576C26-DE21-406F-8F4F-2B0A57EEFC99}">
      <dgm:prSet phldrT="[Text]"/>
      <dgm:spPr>
        <a:solidFill>
          <a:schemeClr val="accent1"/>
        </a:solidFill>
        <a:ln>
          <a:solidFill>
            <a:schemeClr val="accent1"/>
          </a:solidFill>
        </a:ln>
      </dgm:spPr>
      <dgm:t>
        <a:bodyPr/>
        <a:lstStyle/>
        <a:p>
          <a:r>
            <a:rPr lang="en-US"/>
            <a:t>SIR 1.87</a:t>
          </a:r>
        </a:p>
      </dgm:t>
    </dgm:pt>
    <dgm:pt modelId="{EE679555-1092-40FB-AFDA-395DDB946A62}" type="parTrans" cxnId="{4CE4647D-DF48-4096-A0AF-7BD65D8EAAD9}">
      <dgm:prSet/>
      <dgm:spPr/>
      <dgm:t>
        <a:bodyPr/>
        <a:lstStyle/>
        <a:p>
          <a:endParaRPr lang="en-US"/>
        </a:p>
      </dgm:t>
    </dgm:pt>
    <dgm:pt modelId="{41CD46AB-71DB-4A5D-85FF-24D5C09FFCB8}" type="sibTrans" cxnId="{4CE4647D-DF48-4096-A0AF-7BD65D8EAAD9}">
      <dgm:prSet/>
      <dgm:spPr/>
      <dgm:t>
        <a:bodyPr/>
        <a:lstStyle/>
        <a:p>
          <a:endParaRPr lang="en-US"/>
        </a:p>
      </dgm:t>
    </dgm:pt>
    <dgm:pt modelId="{39C114E7-CDFA-4552-A73D-410C07FCD12A}">
      <dgm:prSet/>
      <dgm:spPr>
        <a:ln>
          <a:solidFill>
            <a:schemeClr val="accent5"/>
          </a:solidFill>
        </a:ln>
      </dgm:spPr>
      <dgm:t>
        <a:bodyPr/>
        <a:lstStyle/>
        <a:p>
          <a:r>
            <a:rPr lang="en-US" dirty="0"/>
            <a:t>Census: 65</a:t>
          </a:r>
        </a:p>
      </dgm:t>
    </dgm:pt>
    <dgm:pt modelId="{5A45E7AA-0A2E-4048-ACF6-BC64C8C7F9F9}" type="parTrans" cxnId="{5F19C792-7DB5-4B2D-A2FC-9D02E9E574BD}">
      <dgm:prSet/>
      <dgm:spPr/>
      <dgm:t>
        <a:bodyPr/>
        <a:lstStyle/>
        <a:p>
          <a:endParaRPr lang="en-US"/>
        </a:p>
      </dgm:t>
    </dgm:pt>
    <dgm:pt modelId="{5308DACD-EB36-4DAF-9F7C-56E9A0EFA969}" type="sibTrans" cxnId="{5F19C792-7DB5-4B2D-A2FC-9D02E9E574BD}">
      <dgm:prSet/>
      <dgm:spPr/>
      <dgm:t>
        <a:bodyPr/>
        <a:lstStyle/>
        <a:p>
          <a:endParaRPr lang="en-US"/>
        </a:p>
      </dgm:t>
    </dgm:pt>
    <dgm:pt modelId="{A96B90B9-DD5C-4E07-BC0E-D4A31D4DDDF3}">
      <dgm:prSet/>
      <dgm:spPr>
        <a:ln>
          <a:solidFill>
            <a:schemeClr val="accent5"/>
          </a:solidFill>
        </a:ln>
      </dgm:spPr>
      <dgm:t>
        <a:bodyPr/>
        <a:lstStyle/>
        <a:p>
          <a:r>
            <a:rPr lang="en-US" dirty="0"/>
            <a:t>Expected Infections: 2.24</a:t>
          </a:r>
        </a:p>
      </dgm:t>
    </dgm:pt>
    <dgm:pt modelId="{B9052769-E372-47BD-A076-8289DB4CBE25}" type="parTrans" cxnId="{4A9D9A75-5286-4678-8218-465011AD149A}">
      <dgm:prSet/>
      <dgm:spPr/>
      <dgm:t>
        <a:bodyPr/>
        <a:lstStyle/>
        <a:p>
          <a:endParaRPr lang="en-US"/>
        </a:p>
      </dgm:t>
    </dgm:pt>
    <dgm:pt modelId="{AD707AC0-D217-47F6-B3F5-670F1C549280}" type="sibTrans" cxnId="{4A9D9A75-5286-4678-8218-465011AD149A}">
      <dgm:prSet/>
      <dgm:spPr/>
      <dgm:t>
        <a:bodyPr/>
        <a:lstStyle/>
        <a:p>
          <a:endParaRPr lang="en-US"/>
        </a:p>
      </dgm:t>
    </dgm:pt>
    <dgm:pt modelId="{07D96055-69CE-4A61-B10D-705DF950EDD4}">
      <dgm:prSet/>
      <dgm:spPr>
        <a:ln>
          <a:solidFill>
            <a:schemeClr val="accent5"/>
          </a:solidFill>
        </a:ln>
      </dgm:spPr>
      <dgm:t>
        <a:bodyPr/>
        <a:lstStyle/>
        <a:p>
          <a:r>
            <a:rPr lang="en-US"/>
            <a:t>Observed Infections: 4</a:t>
          </a:r>
        </a:p>
      </dgm:t>
    </dgm:pt>
    <dgm:pt modelId="{32CA3B33-7B41-4DE0-A56F-B84B9D2DC59D}" type="parTrans" cxnId="{73637178-A5B2-492C-85E8-ABCA8F7A4626}">
      <dgm:prSet/>
      <dgm:spPr/>
      <dgm:t>
        <a:bodyPr/>
        <a:lstStyle/>
        <a:p>
          <a:endParaRPr lang="en-US"/>
        </a:p>
      </dgm:t>
    </dgm:pt>
    <dgm:pt modelId="{838E3959-6B54-4141-957A-6466997151E3}" type="sibTrans" cxnId="{73637178-A5B2-492C-85E8-ABCA8F7A4626}">
      <dgm:prSet/>
      <dgm:spPr/>
      <dgm:t>
        <a:bodyPr/>
        <a:lstStyle/>
        <a:p>
          <a:endParaRPr lang="en-US"/>
        </a:p>
      </dgm:t>
    </dgm:pt>
    <dgm:pt modelId="{70C5DDA9-8357-418D-BAB5-317F006AC805}">
      <dgm:prSet/>
      <dgm:spPr>
        <a:ln>
          <a:solidFill>
            <a:schemeClr val="accent1"/>
          </a:solidFill>
        </a:ln>
      </dgm:spPr>
      <dgm:t>
        <a:bodyPr/>
        <a:lstStyle/>
        <a:p>
          <a:r>
            <a:rPr lang="en-US" dirty="0"/>
            <a:t>Census: 47</a:t>
          </a:r>
        </a:p>
      </dgm:t>
    </dgm:pt>
    <dgm:pt modelId="{929C8750-AC63-4994-82DB-7BDD158F523B}" type="parTrans" cxnId="{33D9D7F1-C235-4243-8E90-2B555B9293AD}">
      <dgm:prSet/>
      <dgm:spPr/>
      <dgm:t>
        <a:bodyPr/>
        <a:lstStyle/>
        <a:p>
          <a:endParaRPr lang="en-US"/>
        </a:p>
      </dgm:t>
    </dgm:pt>
    <dgm:pt modelId="{23D29F3F-918B-4AAF-A2B3-D4ECBA387C2F}" type="sibTrans" cxnId="{33D9D7F1-C235-4243-8E90-2B555B9293AD}">
      <dgm:prSet/>
      <dgm:spPr/>
      <dgm:t>
        <a:bodyPr/>
        <a:lstStyle/>
        <a:p>
          <a:endParaRPr lang="en-US"/>
        </a:p>
      </dgm:t>
    </dgm:pt>
    <dgm:pt modelId="{DCBAFE46-A7E0-4EEF-A51E-70B73CD2BCA4}">
      <dgm:prSet/>
      <dgm:spPr>
        <a:ln>
          <a:solidFill>
            <a:schemeClr val="accent1"/>
          </a:solidFill>
        </a:ln>
      </dgm:spPr>
      <dgm:t>
        <a:bodyPr/>
        <a:lstStyle/>
        <a:p>
          <a:r>
            <a:rPr lang="en-US" dirty="0"/>
            <a:t>Expected Infections: 2.19</a:t>
          </a:r>
        </a:p>
      </dgm:t>
    </dgm:pt>
    <dgm:pt modelId="{7ED4600B-03F7-4072-8CF3-036BDE116F05}" type="parTrans" cxnId="{340931DC-A8D8-48D1-9CAC-264DCFF99C4B}">
      <dgm:prSet/>
      <dgm:spPr/>
      <dgm:t>
        <a:bodyPr/>
        <a:lstStyle/>
        <a:p>
          <a:endParaRPr lang="en-US"/>
        </a:p>
      </dgm:t>
    </dgm:pt>
    <dgm:pt modelId="{87057683-7550-4AD6-BD68-949881D80534}" type="sibTrans" cxnId="{340931DC-A8D8-48D1-9CAC-264DCFF99C4B}">
      <dgm:prSet/>
      <dgm:spPr/>
      <dgm:t>
        <a:bodyPr/>
        <a:lstStyle/>
        <a:p>
          <a:endParaRPr lang="en-US"/>
        </a:p>
      </dgm:t>
    </dgm:pt>
    <dgm:pt modelId="{101B1A5C-2D65-4B37-9863-BF0BD5C1A7E0}">
      <dgm:prSet/>
      <dgm:spPr>
        <a:ln>
          <a:solidFill>
            <a:schemeClr val="accent1"/>
          </a:solidFill>
        </a:ln>
      </dgm:spPr>
      <dgm:t>
        <a:bodyPr/>
        <a:lstStyle/>
        <a:p>
          <a:r>
            <a:rPr lang="en-US"/>
            <a:t>Observed Infections: 4</a:t>
          </a:r>
        </a:p>
      </dgm:t>
    </dgm:pt>
    <dgm:pt modelId="{9B50BA0E-49D5-4B0D-83B7-6494F156F26E}" type="parTrans" cxnId="{4CC736F0-90FA-4C92-A01B-F9D02065C9A8}">
      <dgm:prSet/>
      <dgm:spPr/>
      <dgm:t>
        <a:bodyPr/>
        <a:lstStyle/>
        <a:p>
          <a:endParaRPr lang="en-US"/>
        </a:p>
      </dgm:t>
    </dgm:pt>
    <dgm:pt modelId="{9FC840C2-AEFF-42FE-ACB2-CA386CDC2706}" type="sibTrans" cxnId="{4CC736F0-90FA-4C92-A01B-F9D02065C9A8}">
      <dgm:prSet/>
      <dgm:spPr/>
      <dgm:t>
        <a:bodyPr/>
        <a:lstStyle/>
        <a:p>
          <a:endParaRPr lang="en-US"/>
        </a:p>
      </dgm:t>
    </dgm:pt>
    <dgm:pt modelId="{6452D414-516A-411B-B01A-66E17CD29A4A}" type="pres">
      <dgm:prSet presAssocID="{6D3FD91B-6455-458A-B3BD-72D2889140DB}" presName="diagram" presStyleCnt="0">
        <dgm:presLayoutVars>
          <dgm:dir/>
          <dgm:animLvl val="lvl"/>
          <dgm:resizeHandles val="exact"/>
        </dgm:presLayoutVars>
      </dgm:prSet>
      <dgm:spPr/>
    </dgm:pt>
    <dgm:pt modelId="{59CC93AF-F39B-405C-B7D4-A5068DDF4DB8}" type="pres">
      <dgm:prSet presAssocID="{A77EA6D0-425A-4566-9F03-FB7E54C23886}" presName="compNode" presStyleCnt="0"/>
      <dgm:spPr/>
    </dgm:pt>
    <dgm:pt modelId="{A77384BC-395A-4A49-AB1A-E4BF80B085B1}" type="pres">
      <dgm:prSet presAssocID="{A77EA6D0-425A-4566-9F03-FB7E54C23886}" presName="childRect" presStyleLbl="bgAcc1" presStyleIdx="0" presStyleCnt="2">
        <dgm:presLayoutVars>
          <dgm:bulletEnabled val="1"/>
        </dgm:presLayoutVars>
      </dgm:prSet>
      <dgm:spPr/>
    </dgm:pt>
    <dgm:pt modelId="{6E4C08AC-3603-4384-8B9F-C7F8B1653E1D}" type="pres">
      <dgm:prSet presAssocID="{A77EA6D0-425A-4566-9F03-FB7E54C23886}" presName="parentText" presStyleLbl="node1" presStyleIdx="0" presStyleCnt="0">
        <dgm:presLayoutVars>
          <dgm:chMax val="0"/>
          <dgm:bulletEnabled val="1"/>
        </dgm:presLayoutVars>
      </dgm:prSet>
      <dgm:spPr/>
    </dgm:pt>
    <dgm:pt modelId="{542FA148-E352-4991-9C56-652F8C06178E}" type="pres">
      <dgm:prSet presAssocID="{A77EA6D0-425A-4566-9F03-FB7E54C23886}" presName="parentRect" presStyleLbl="alignNode1" presStyleIdx="0" presStyleCnt="2"/>
      <dgm:spPr/>
    </dgm:pt>
    <dgm:pt modelId="{3C41F741-B43F-4509-9500-B28CCCE9D157}" type="pres">
      <dgm:prSet presAssocID="{A77EA6D0-425A-4566-9F03-FB7E54C23886}" presName="adorn" presStyleLbl="fgAccFollowNode1" presStyleIdx="0" presStyleCnt="2"/>
      <dgm:spPr/>
    </dgm:pt>
    <dgm:pt modelId="{7294EF1C-26A1-4527-AE92-FBE472B34FAD}" type="pres">
      <dgm:prSet presAssocID="{C9CC983B-C6D1-4BED-B249-1A17EEEC9C28}" presName="sibTrans" presStyleLbl="sibTrans2D1" presStyleIdx="0" presStyleCnt="0"/>
      <dgm:spPr/>
    </dgm:pt>
    <dgm:pt modelId="{ABC6DC7F-163A-4A46-81EB-B6AD9DD50520}" type="pres">
      <dgm:prSet presAssocID="{28576C26-DE21-406F-8F4F-2B0A57EEFC99}" presName="compNode" presStyleCnt="0"/>
      <dgm:spPr/>
    </dgm:pt>
    <dgm:pt modelId="{331275DD-1EDC-4B15-8865-2ED263866862}" type="pres">
      <dgm:prSet presAssocID="{28576C26-DE21-406F-8F4F-2B0A57EEFC99}" presName="childRect" presStyleLbl="bgAcc1" presStyleIdx="1" presStyleCnt="2">
        <dgm:presLayoutVars>
          <dgm:bulletEnabled val="1"/>
        </dgm:presLayoutVars>
      </dgm:prSet>
      <dgm:spPr/>
    </dgm:pt>
    <dgm:pt modelId="{4ADC8C01-A507-4D0C-AF96-681E9063DC54}" type="pres">
      <dgm:prSet presAssocID="{28576C26-DE21-406F-8F4F-2B0A57EEFC99}" presName="parentText" presStyleLbl="node1" presStyleIdx="0" presStyleCnt="0">
        <dgm:presLayoutVars>
          <dgm:chMax val="0"/>
          <dgm:bulletEnabled val="1"/>
        </dgm:presLayoutVars>
      </dgm:prSet>
      <dgm:spPr/>
    </dgm:pt>
    <dgm:pt modelId="{94CA81C1-C126-4FBF-8609-C65B27B29886}" type="pres">
      <dgm:prSet presAssocID="{28576C26-DE21-406F-8F4F-2B0A57EEFC99}" presName="parentRect" presStyleLbl="alignNode1" presStyleIdx="1" presStyleCnt="2"/>
      <dgm:spPr/>
    </dgm:pt>
    <dgm:pt modelId="{1C52F57F-691E-4CBD-8CA2-709A37058215}" type="pres">
      <dgm:prSet presAssocID="{28576C26-DE21-406F-8F4F-2B0A57EEFC99}" presName="adorn" presStyleLbl="fgAccFollowNode1" presStyleIdx="1" presStyleCnt="2"/>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adge 4 with solid fill"/>
        </a:ext>
      </dgm:extLst>
    </dgm:pt>
  </dgm:ptLst>
  <dgm:cxnLst>
    <dgm:cxn modelId="{5ACB840B-D273-4AF3-8145-4E572C251245}" srcId="{6D3FD91B-6455-458A-B3BD-72D2889140DB}" destId="{A77EA6D0-425A-4566-9F03-FB7E54C23886}" srcOrd="0" destOrd="0" parTransId="{7390E648-2242-435D-B1B6-8D539A4BCAEA}" sibTransId="{C9CC983B-C6D1-4BED-B249-1A17EEEC9C28}"/>
    <dgm:cxn modelId="{70C3700F-10BE-40BE-88A8-446DEE13F6ED}" type="presOf" srcId="{C9CC983B-C6D1-4BED-B249-1A17EEEC9C28}" destId="{7294EF1C-26A1-4527-AE92-FBE472B34FAD}" srcOrd="0" destOrd="0" presId="urn:microsoft.com/office/officeart/2005/8/layout/bList2"/>
    <dgm:cxn modelId="{127FAD1A-C57F-4595-B45D-8081613CF8DF}" type="presOf" srcId="{A77EA6D0-425A-4566-9F03-FB7E54C23886}" destId="{6E4C08AC-3603-4384-8B9F-C7F8B1653E1D}" srcOrd="0" destOrd="0" presId="urn:microsoft.com/office/officeart/2005/8/layout/bList2"/>
    <dgm:cxn modelId="{976D913A-4593-486B-805C-167D46F4818E}" type="presOf" srcId="{07D96055-69CE-4A61-B10D-705DF950EDD4}" destId="{A77384BC-395A-4A49-AB1A-E4BF80B085B1}" srcOrd="0" destOrd="2" presId="urn:microsoft.com/office/officeart/2005/8/layout/bList2"/>
    <dgm:cxn modelId="{1208F55E-A92C-41D1-8CE1-B629DABE1E9F}" type="presOf" srcId="{101B1A5C-2D65-4B37-9863-BF0BD5C1A7E0}" destId="{331275DD-1EDC-4B15-8865-2ED263866862}" srcOrd="0" destOrd="2" presId="urn:microsoft.com/office/officeart/2005/8/layout/bList2"/>
    <dgm:cxn modelId="{19C95567-4FD6-41F4-AE3A-BC5304ECBF45}" type="presOf" srcId="{A77EA6D0-425A-4566-9F03-FB7E54C23886}" destId="{542FA148-E352-4991-9C56-652F8C06178E}" srcOrd="1" destOrd="0" presId="urn:microsoft.com/office/officeart/2005/8/layout/bList2"/>
    <dgm:cxn modelId="{7E4AD073-5517-4AAD-A85F-3AC1D5683C54}" type="presOf" srcId="{28576C26-DE21-406F-8F4F-2B0A57EEFC99}" destId="{94CA81C1-C126-4FBF-8609-C65B27B29886}" srcOrd="1" destOrd="0" presId="urn:microsoft.com/office/officeart/2005/8/layout/bList2"/>
    <dgm:cxn modelId="{4A9D9A75-5286-4678-8218-465011AD149A}" srcId="{A77EA6D0-425A-4566-9F03-FB7E54C23886}" destId="{A96B90B9-DD5C-4E07-BC0E-D4A31D4DDDF3}" srcOrd="1" destOrd="0" parTransId="{B9052769-E372-47BD-A076-8289DB4CBE25}" sibTransId="{AD707AC0-D217-47F6-B3F5-670F1C549280}"/>
    <dgm:cxn modelId="{73637178-A5B2-492C-85E8-ABCA8F7A4626}" srcId="{A77EA6D0-425A-4566-9F03-FB7E54C23886}" destId="{07D96055-69CE-4A61-B10D-705DF950EDD4}" srcOrd="2" destOrd="0" parTransId="{32CA3B33-7B41-4DE0-A56F-B84B9D2DC59D}" sibTransId="{838E3959-6B54-4141-957A-6466997151E3}"/>
    <dgm:cxn modelId="{4CE4647D-DF48-4096-A0AF-7BD65D8EAAD9}" srcId="{6D3FD91B-6455-458A-B3BD-72D2889140DB}" destId="{28576C26-DE21-406F-8F4F-2B0A57EEFC99}" srcOrd="1" destOrd="0" parTransId="{EE679555-1092-40FB-AFDA-395DDB946A62}" sibTransId="{41CD46AB-71DB-4A5D-85FF-24D5C09FFCB8}"/>
    <dgm:cxn modelId="{E9784C8C-8CCA-4130-9D59-5910C1F3E0BF}" type="presOf" srcId="{6D3FD91B-6455-458A-B3BD-72D2889140DB}" destId="{6452D414-516A-411B-B01A-66E17CD29A4A}" srcOrd="0" destOrd="0" presId="urn:microsoft.com/office/officeart/2005/8/layout/bList2"/>
    <dgm:cxn modelId="{5F19C792-7DB5-4B2D-A2FC-9D02E9E574BD}" srcId="{A77EA6D0-425A-4566-9F03-FB7E54C23886}" destId="{39C114E7-CDFA-4552-A73D-410C07FCD12A}" srcOrd="0" destOrd="0" parTransId="{5A45E7AA-0A2E-4048-ACF6-BC64C8C7F9F9}" sibTransId="{5308DACD-EB36-4DAF-9F7C-56E9A0EFA969}"/>
    <dgm:cxn modelId="{8C9151A4-181B-4E8C-8056-1555F240DF01}" type="presOf" srcId="{70C5DDA9-8357-418D-BAB5-317F006AC805}" destId="{331275DD-1EDC-4B15-8865-2ED263866862}" srcOrd="0" destOrd="0" presId="urn:microsoft.com/office/officeart/2005/8/layout/bList2"/>
    <dgm:cxn modelId="{DF90C6A5-E5FC-49F0-86E2-632522A09B39}" type="presOf" srcId="{28576C26-DE21-406F-8F4F-2B0A57EEFC99}" destId="{4ADC8C01-A507-4D0C-AF96-681E9063DC54}" srcOrd="0" destOrd="0" presId="urn:microsoft.com/office/officeart/2005/8/layout/bList2"/>
    <dgm:cxn modelId="{8059BDB7-B891-48CA-AFD4-0223D155CD40}" type="presOf" srcId="{A96B90B9-DD5C-4E07-BC0E-D4A31D4DDDF3}" destId="{A77384BC-395A-4A49-AB1A-E4BF80B085B1}" srcOrd="0" destOrd="1" presId="urn:microsoft.com/office/officeart/2005/8/layout/bList2"/>
    <dgm:cxn modelId="{6A135EC4-051E-4192-8192-12819F679375}" type="presOf" srcId="{39C114E7-CDFA-4552-A73D-410C07FCD12A}" destId="{A77384BC-395A-4A49-AB1A-E4BF80B085B1}" srcOrd="0" destOrd="0" presId="urn:microsoft.com/office/officeart/2005/8/layout/bList2"/>
    <dgm:cxn modelId="{C391C5CB-D625-4BA4-9906-952391DBD2E0}" type="presOf" srcId="{DCBAFE46-A7E0-4EEF-A51E-70B73CD2BCA4}" destId="{331275DD-1EDC-4B15-8865-2ED263866862}" srcOrd="0" destOrd="1" presId="urn:microsoft.com/office/officeart/2005/8/layout/bList2"/>
    <dgm:cxn modelId="{340931DC-A8D8-48D1-9CAC-264DCFF99C4B}" srcId="{28576C26-DE21-406F-8F4F-2B0A57EEFC99}" destId="{DCBAFE46-A7E0-4EEF-A51E-70B73CD2BCA4}" srcOrd="1" destOrd="0" parTransId="{7ED4600B-03F7-4072-8CF3-036BDE116F05}" sibTransId="{87057683-7550-4AD6-BD68-949881D80534}"/>
    <dgm:cxn modelId="{4CC736F0-90FA-4C92-A01B-F9D02065C9A8}" srcId="{28576C26-DE21-406F-8F4F-2B0A57EEFC99}" destId="{101B1A5C-2D65-4B37-9863-BF0BD5C1A7E0}" srcOrd="2" destOrd="0" parTransId="{9B50BA0E-49D5-4B0D-83B7-6494F156F26E}" sibTransId="{9FC840C2-AEFF-42FE-ACB2-CA386CDC2706}"/>
    <dgm:cxn modelId="{33D9D7F1-C235-4243-8E90-2B555B9293AD}" srcId="{28576C26-DE21-406F-8F4F-2B0A57EEFC99}" destId="{70C5DDA9-8357-418D-BAB5-317F006AC805}" srcOrd="0" destOrd="0" parTransId="{929C8750-AC63-4994-82DB-7BDD158F523B}" sibTransId="{23D29F3F-918B-4AAF-A2B3-D4ECBA387C2F}"/>
    <dgm:cxn modelId="{ACDD1E67-A72B-485F-A62E-6620896DFE2E}" type="presParOf" srcId="{6452D414-516A-411B-B01A-66E17CD29A4A}" destId="{59CC93AF-F39B-405C-B7D4-A5068DDF4DB8}" srcOrd="0" destOrd="0" presId="urn:microsoft.com/office/officeart/2005/8/layout/bList2"/>
    <dgm:cxn modelId="{884381A8-7DD3-46CF-99D5-73EE922E2244}" type="presParOf" srcId="{59CC93AF-F39B-405C-B7D4-A5068DDF4DB8}" destId="{A77384BC-395A-4A49-AB1A-E4BF80B085B1}" srcOrd="0" destOrd="0" presId="urn:microsoft.com/office/officeart/2005/8/layout/bList2"/>
    <dgm:cxn modelId="{01086036-F643-4966-9B42-35B2EF9873E9}" type="presParOf" srcId="{59CC93AF-F39B-405C-B7D4-A5068DDF4DB8}" destId="{6E4C08AC-3603-4384-8B9F-C7F8B1653E1D}" srcOrd="1" destOrd="0" presId="urn:microsoft.com/office/officeart/2005/8/layout/bList2"/>
    <dgm:cxn modelId="{1450C2DC-A307-46EB-A2DA-DB05CDF5219D}" type="presParOf" srcId="{59CC93AF-F39B-405C-B7D4-A5068DDF4DB8}" destId="{542FA148-E352-4991-9C56-652F8C06178E}" srcOrd="2" destOrd="0" presId="urn:microsoft.com/office/officeart/2005/8/layout/bList2"/>
    <dgm:cxn modelId="{12642FC1-7DCE-476B-AEAE-0A6930F2A786}" type="presParOf" srcId="{59CC93AF-F39B-405C-B7D4-A5068DDF4DB8}" destId="{3C41F741-B43F-4509-9500-B28CCCE9D157}" srcOrd="3" destOrd="0" presId="urn:microsoft.com/office/officeart/2005/8/layout/bList2"/>
    <dgm:cxn modelId="{E18137B2-BAB0-42B9-96FA-71062DC060DC}" type="presParOf" srcId="{6452D414-516A-411B-B01A-66E17CD29A4A}" destId="{7294EF1C-26A1-4527-AE92-FBE472B34FAD}" srcOrd="1" destOrd="0" presId="urn:microsoft.com/office/officeart/2005/8/layout/bList2"/>
    <dgm:cxn modelId="{614BDD1B-3895-4085-A5AA-2432867EE0BF}" type="presParOf" srcId="{6452D414-516A-411B-B01A-66E17CD29A4A}" destId="{ABC6DC7F-163A-4A46-81EB-B6AD9DD50520}" srcOrd="2" destOrd="0" presId="urn:microsoft.com/office/officeart/2005/8/layout/bList2"/>
    <dgm:cxn modelId="{A35E39BF-9FCA-42CC-8BFB-D07AADCADC78}" type="presParOf" srcId="{ABC6DC7F-163A-4A46-81EB-B6AD9DD50520}" destId="{331275DD-1EDC-4B15-8865-2ED263866862}" srcOrd="0" destOrd="0" presId="urn:microsoft.com/office/officeart/2005/8/layout/bList2"/>
    <dgm:cxn modelId="{7126BE71-6BDC-4B1F-885E-EE6BC3B053AF}" type="presParOf" srcId="{ABC6DC7F-163A-4A46-81EB-B6AD9DD50520}" destId="{4ADC8C01-A507-4D0C-AF96-681E9063DC54}" srcOrd="1" destOrd="0" presId="urn:microsoft.com/office/officeart/2005/8/layout/bList2"/>
    <dgm:cxn modelId="{733057EE-CFC5-47CC-9D38-068FD469139B}" type="presParOf" srcId="{ABC6DC7F-163A-4A46-81EB-B6AD9DD50520}" destId="{94CA81C1-C126-4FBF-8609-C65B27B29886}" srcOrd="2" destOrd="0" presId="urn:microsoft.com/office/officeart/2005/8/layout/bList2"/>
    <dgm:cxn modelId="{9B444298-390D-4515-8EFC-BD7BB383D485}" type="presParOf" srcId="{ABC6DC7F-163A-4A46-81EB-B6AD9DD50520}" destId="{1C52F57F-691E-4CBD-8CA2-709A37058215}" srcOrd="3" destOrd="0" presId="urn:microsoft.com/office/officeart/2005/8/layout/b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90E4B1-0B4F-43BD-8BB7-BD0A572E573C}">
      <dsp:nvSpPr>
        <dsp:cNvPr id="0" name=""/>
        <dsp:cNvSpPr/>
      </dsp:nvSpPr>
      <dsp:spPr>
        <a:xfrm>
          <a:off x="1689445" y="0"/>
          <a:ext cx="4552587" cy="4578502"/>
        </a:xfrm>
        <a:prstGeom prst="diamond">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33D010-F951-4390-82DC-BE80DDB211E1}">
      <dsp:nvSpPr>
        <dsp:cNvPr id="0" name=""/>
        <dsp:cNvSpPr/>
      </dsp:nvSpPr>
      <dsp:spPr>
        <a:xfrm>
          <a:off x="2111445" y="434957"/>
          <a:ext cx="1785615" cy="178561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u="sng" kern="1200"/>
            <a:t>Bloodstream infection (BSI): </a:t>
          </a:r>
          <a:r>
            <a:rPr lang="en-US" sz="1300" kern="1200"/>
            <a:t>Any positive blood culture event. </a:t>
          </a:r>
        </a:p>
      </dsp:txBody>
      <dsp:txXfrm>
        <a:off x="2198612" y="522124"/>
        <a:ext cx="1611281" cy="1611281"/>
      </dsp:txXfrm>
    </dsp:sp>
    <dsp:sp modelId="{872EDF97-CF88-45BC-A8DB-2640AF1BCC7F}">
      <dsp:nvSpPr>
        <dsp:cNvPr id="0" name=""/>
        <dsp:cNvSpPr/>
      </dsp:nvSpPr>
      <dsp:spPr>
        <a:xfrm>
          <a:off x="4034416" y="434957"/>
          <a:ext cx="1785615" cy="1785615"/>
        </a:xfrm>
        <a:prstGeom prst="roundRect">
          <a:avLst/>
        </a:prstGeom>
        <a:solidFill>
          <a:schemeClr val="accent4">
            <a:hueOff val="-958659"/>
            <a:satOff val="7932"/>
            <a:lumOff val="3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u="sng" kern="1200"/>
            <a:t>Access-related bloodstream infection (ARBSI): </a:t>
          </a:r>
          <a:r>
            <a:rPr lang="en-US" sz="1300" kern="1200"/>
            <a:t>Positive blood culture with the suspected source reported as the vascular access or uncertain. </a:t>
          </a:r>
        </a:p>
      </dsp:txBody>
      <dsp:txXfrm>
        <a:off x="4121583" y="522124"/>
        <a:ext cx="1611281" cy="1611281"/>
      </dsp:txXfrm>
    </dsp:sp>
    <dsp:sp modelId="{8135EE0B-1B82-4887-93CE-1BDBF8497A96}">
      <dsp:nvSpPr>
        <dsp:cNvPr id="0" name=""/>
        <dsp:cNvSpPr/>
      </dsp:nvSpPr>
      <dsp:spPr>
        <a:xfrm>
          <a:off x="2111445" y="2357928"/>
          <a:ext cx="1785615" cy="1785615"/>
        </a:xfrm>
        <a:prstGeom prst="roundRect">
          <a:avLst/>
        </a:prstGeom>
        <a:solidFill>
          <a:schemeClr val="accent4">
            <a:hueOff val="-1917318"/>
            <a:satOff val="15864"/>
            <a:lumOff val="74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u="sng" kern="1200"/>
            <a:t>Local access site infection (LASI): </a:t>
          </a:r>
          <a:r>
            <a:rPr lang="en-US" sz="1300" kern="1200"/>
            <a:t>Pus, redness, or increased swelling of the vascular access site and access-related bloodstream infection is not present. </a:t>
          </a:r>
        </a:p>
      </dsp:txBody>
      <dsp:txXfrm>
        <a:off x="2198612" y="2445095"/>
        <a:ext cx="1611281" cy="1611281"/>
      </dsp:txXfrm>
    </dsp:sp>
    <dsp:sp modelId="{F2A06D1A-754A-4554-83B0-FF3B0750A4C6}">
      <dsp:nvSpPr>
        <dsp:cNvPr id="0" name=""/>
        <dsp:cNvSpPr/>
      </dsp:nvSpPr>
      <dsp:spPr>
        <a:xfrm>
          <a:off x="4034416" y="2357928"/>
          <a:ext cx="1785615" cy="1785615"/>
        </a:xfrm>
        <a:prstGeom prst="roundRect">
          <a:avLst/>
        </a:prstGeom>
        <a:solidFill>
          <a:schemeClr val="accent4">
            <a:hueOff val="-2875977"/>
            <a:satOff val="23796"/>
            <a:lumOff val="11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u="sng" kern="1200"/>
            <a:t>Vascular access infection (VAI): </a:t>
          </a:r>
          <a:r>
            <a:rPr lang="en-US" sz="1300" kern="1200"/>
            <a:t>Either a local access site infection or an access-related bloodstream infection.</a:t>
          </a:r>
        </a:p>
      </dsp:txBody>
      <dsp:txXfrm>
        <a:off x="4121583" y="2445095"/>
        <a:ext cx="1611281" cy="161128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1EBC8F-0E7E-46EE-A6FF-5B801B3B62BF}">
      <dsp:nvSpPr>
        <dsp:cNvPr id="0" name=""/>
        <dsp:cNvSpPr/>
      </dsp:nvSpPr>
      <dsp:spPr>
        <a:xfrm>
          <a:off x="0" y="328492"/>
          <a:ext cx="5311068" cy="4536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6D46A1-02C3-4C52-8832-C0E8D5872529}">
      <dsp:nvSpPr>
        <dsp:cNvPr id="0" name=""/>
        <dsp:cNvSpPr/>
      </dsp:nvSpPr>
      <dsp:spPr>
        <a:xfrm>
          <a:off x="265553" y="62812"/>
          <a:ext cx="3717748" cy="5313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522" tIns="0" rIns="140522" bIns="0" numCol="1" spcCol="1270" anchor="ctr" anchorCtr="0">
          <a:noAutofit/>
        </a:bodyPr>
        <a:lstStyle/>
        <a:p>
          <a:pPr marL="0" lvl="0" indent="0" algn="l" defTabSz="800100">
            <a:lnSpc>
              <a:spcPct val="90000"/>
            </a:lnSpc>
            <a:spcBef>
              <a:spcPct val="0"/>
            </a:spcBef>
            <a:spcAft>
              <a:spcPct val="35000"/>
            </a:spcAft>
            <a:buNone/>
          </a:pPr>
          <a:r>
            <a:rPr lang="en-US" sz="1800" kern="1200"/>
            <a:t>Did these facilities perform poorly?</a:t>
          </a:r>
        </a:p>
      </dsp:txBody>
      <dsp:txXfrm>
        <a:off x="291492" y="88751"/>
        <a:ext cx="3665870" cy="479482"/>
      </dsp:txXfrm>
    </dsp:sp>
    <dsp:sp modelId="{50BDE77F-9D04-42AD-8EAE-C92E32F92EAD}">
      <dsp:nvSpPr>
        <dsp:cNvPr id="0" name=""/>
        <dsp:cNvSpPr/>
      </dsp:nvSpPr>
      <dsp:spPr>
        <a:xfrm>
          <a:off x="0" y="1144972"/>
          <a:ext cx="5311068" cy="453600"/>
        </a:xfrm>
        <a:prstGeom prst="rect">
          <a:avLst/>
        </a:prstGeom>
        <a:solidFill>
          <a:schemeClr val="lt1">
            <a:alpha val="90000"/>
            <a:hueOff val="0"/>
            <a:satOff val="0"/>
            <a:lumOff val="0"/>
            <a:alphaOff val="0"/>
          </a:schemeClr>
        </a:solidFill>
        <a:ln w="25400" cap="flat" cmpd="sng" algn="ctr">
          <a:solidFill>
            <a:schemeClr val="accent2">
              <a:hueOff val="-15203"/>
              <a:satOff val="0"/>
              <a:lumOff val="5621"/>
              <a:alphaOff val="0"/>
            </a:schemeClr>
          </a:solidFill>
          <a:prstDash val="solid"/>
        </a:ln>
        <a:effectLst/>
      </dsp:spPr>
      <dsp:style>
        <a:lnRef idx="2">
          <a:scrgbClr r="0" g="0" b="0"/>
        </a:lnRef>
        <a:fillRef idx="1">
          <a:scrgbClr r="0" g="0" b="0"/>
        </a:fillRef>
        <a:effectRef idx="0">
          <a:scrgbClr r="0" g="0" b="0"/>
        </a:effectRef>
        <a:fontRef idx="minor"/>
      </dsp:style>
    </dsp:sp>
    <dsp:sp modelId="{DAFC9F55-1B16-47F1-ACA4-578B2BCCB615}">
      <dsp:nvSpPr>
        <dsp:cNvPr id="0" name=""/>
        <dsp:cNvSpPr/>
      </dsp:nvSpPr>
      <dsp:spPr>
        <a:xfrm>
          <a:off x="265553" y="879292"/>
          <a:ext cx="3717748" cy="531360"/>
        </a:xfrm>
        <a:prstGeom prst="roundRect">
          <a:avLst/>
        </a:prstGeom>
        <a:solidFill>
          <a:schemeClr val="accent2">
            <a:hueOff val="-15203"/>
            <a:satOff val="0"/>
            <a:lumOff val="562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522" tIns="0" rIns="140522" bIns="0" numCol="1" spcCol="1270" anchor="ctr" anchorCtr="0">
          <a:noAutofit/>
        </a:bodyPr>
        <a:lstStyle/>
        <a:p>
          <a:pPr marL="0" lvl="0" indent="0" algn="l" defTabSz="800100">
            <a:lnSpc>
              <a:spcPct val="90000"/>
            </a:lnSpc>
            <a:spcBef>
              <a:spcPct val="0"/>
            </a:spcBef>
            <a:spcAft>
              <a:spcPct val="35000"/>
            </a:spcAft>
            <a:buNone/>
          </a:pPr>
          <a:r>
            <a:rPr lang="en-US" sz="1800" kern="1200"/>
            <a:t>What if they had 6 infections the year before with a SIR above 2.0?</a:t>
          </a:r>
        </a:p>
      </dsp:txBody>
      <dsp:txXfrm>
        <a:off x="291492" y="905231"/>
        <a:ext cx="3665870" cy="479482"/>
      </dsp:txXfrm>
    </dsp:sp>
    <dsp:sp modelId="{682A727F-2924-4B87-A8D2-D0D998A72790}">
      <dsp:nvSpPr>
        <dsp:cNvPr id="0" name=""/>
        <dsp:cNvSpPr/>
      </dsp:nvSpPr>
      <dsp:spPr>
        <a:xfrm>
          <a:off x="0" y="1961452"/>
          <a:ext cx="5311068" cy="453600"/>
        </a:xfrm>
        <a:prstGeom prst="rect">
          <a:avLst/>
        </a:prstGeom>
        <a:solidFill>
          <a:schemeClr val="lt1">
            <a:alpha val="90000"/>
            <a:hueOff val="0"/>
            <a:satOff val="0"/>
            <a:lumOff val="0"/>
            <a:alphaOff val="0"/>
          </a:schemeClr>
        </a:solidFill>
        <a:ln w="25400" cap="flat" cmpd="sng" algn="ctr">
          <a:solidFill>
            <a:schemeClr val="accent2">
              <a:hueOff val="-30405"/>
              <a:satOff val="0"/>
              <a:lumOff val="11242"/>
              <a:alphaOff val="0"/>
            </a:schemeClr>
          </a:solidFill>
          <a:prstDash val="solid"/>
        </a:ln>
        <a:effectLst/>
      </dsp:spPr>
      <dsp:style>
        <a:lnRef idx="2">
          <a:scrgbClr r="0" g="0" b="0"/>
        </a:lnRef>
        <a:fillRef idx="1">
          <a:scrgbClr r="0" g="0" b="0"/>
        </a:fillRef>
        <a:effectRef idx="0">
          <a:scrgbClr r="0" g="0" b="0"/>
        </a:effectRef>
        <a:fontRef idx="minor"/>
      </dsp:style>
    </dsp:sp>
    <dsp:sp modelId="{AA9C946C-3023-4D6D-A6A9-87797EE40B3B}">
      <dsp:nvSpPr>
        <dsp:cNvPr id="0" name=""/>
        <dsp:cNvSpPr/>
      </dsp:nvSpPr>
      <dsp:spPr>
        <a:xfrm>
          <a:off x="265553" y="1695772"/>
          <a:ext cx="3717748" cy="531360"/>
        </a:xfrm>
        <a:prstGeom prst="roundRect">
          <a:avLst/>
        </a:prstGeom>
        <a:solidFill>
          <a:schemeClr val="accent2">
            <a:hueOff val="-30405"/>
            <a:satOff val="0"/>
            <a:lumOff val="112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522" tIns="0" rIns="140522" bIns="0" numCol="1" spcCol="1270" anchor="ctr" anchorCtr="0">
          <a:noAutofit/>
        </a:bodyPr>
        <a:lstStyle/>
        <a:p>
          <a:pPr marL="0" lvl="0" indent="0" algn="l" defTabSz="800100">
            <a:lnSpc>
              <a:spcPct val="90000"/>
            </a:lnSpc>
            <a:spcBef>
              <a:spcPct val="0"/>
            </a:spcBef>
            <a:spcAft>
              <a:spcPct val="35000"/>
            </a:spcAft>
            <a:buNone/>
          </a:pPr>
          <a:r>
            <a:rPr lang="en-US" sz="1800" kern="1200"/>
            <a:t>Now how did they perform?</a:t>
          </a:r>
        </a:p>
      </dsp:txBody>
      <dsp:txXfrm>
        <a:off x="291492" y="1721711"/>
        <a:ext cx="3665870" cy="479482"/>
      </dsp:txXfrm>
    </dsp:sp>
    <dsp:sp modelId="{44C18039-874D-40F3-85DF-F191D4646698}">
      <dsp:nvSpPr>
        <dsp:cNvPr id="0" name=""/>
        <dsp:cNvSpPr/>
      </dsp:nvSpPr>
      <dsp:spPr>
        <a:xfrm>
          <a:off x="0" y="2756516"/>
          <a:ext cx="5311068" cy="453600"/>
        </a:xfrm>
        <a:prstGeom prst="rect">
          <a:avLst/>
        </a:prstGeom>
        <a:solidFill>
          <a:schemeClr val="lt1">
            <a:alpha val="90000"/>
            <a:hueOff val="0"/>
            <a:satOff val="0"/>
            <a:lumOff val="0"/>
            <a:alphaOff val="0"/>
          </a:schemeClr>
        </a:solidFill>
        <a:ln w="25400" cap="flat" cmpd="sng" algn="ctr">
          <a:solidFill>
            <a:schemeClr val="accent2">
              <a:hueOff val="-45608"/>
              <a:satOff val="0"/>
              <a:lumOff val="16863"/>
              <a:alphaOff val="0"/>
            </a:schemeClr>
          </a:solidFill>
          <a:prstDash val="solid"/>
        </a:ln>
        <a:effectLst/>
      </dsp:spPr>
      <dsp:style>
        <a:lnRef idx="2">
          <a:scrgbClr r="0" g="0" b="0"/>
        </a:lnRef>
        <a:fillRef idx="1">
          <a:scrgbClr r="0" g="0" b="0"/>
        </a:fillRef>
        <a:effectRef idx="0">
          <a:scrgbClr r="0" g="0" b="0"/>
        </a:effectRef>
        <a:fontRef idx="minor"/>
      </dsp:style>
    </dsp:sp>
    <dsp:sp modelId="{991C3B6B-F90C-4431-BF99-886BE4AC3211}">
      <dsp:nvSpPr>
        <dsp:cNvPr id="0" name=""/>
        <dsp:cNvSpPr/>
      </dsp:nvSpPr>
      <dsp:spPr>
        <a:xfrm>
          <a:off x="291431" y="2512252"/>
          <a:ext cx="3717748" cy="531360"/>
        </a:xfrm>
        <a:prstGeom prst="roundRect">
          <a:avLst/>
        </a:prstGeom>
        <a:solidFill>
          <a:schemeClr val="accent2">
            <a:hueOff val="-45608"/>
            <a:satOff val="0"/>
            <a:lumOff val="168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522" tIns="0" rIns="140522" bIns="0" numCol="1" spcCol="1270" anchor="ctr" anchorCtr="0">
          <a:noAutofit/>
        </a:bodyPr>
        <a:lstStyle/>
        <a:p>
          <a:pPr marL="0" lvl="0" indent="0" algn="l" defTabSz="800100">
            <a:lnSpc>
              <a:spcPct val="90000"/>
            </a:lnSpc>
            <a:spcBef>
              <a:spcPct val="0"/>
            </a:spcBef>
            <a:spcAft>
              <a:spcPct val="35000"/>
            </a:spcAft>
            <a:buNone/>
          </a:pPr>
          <a:r>
            <a:rPr lang="en-US" sz="1800" kern="1200"/>
            <a:t>Do they need to improve?</a:t>
          </a:r>
        </a:p>
      </dsp:txBody>
      <dsp:txXfrm>
        <a:off x="317370" y="2538191"/>
        <a:ext cx="3665870" cy="47948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7384BC-395A-4A49-AB1A-E4BF80B085B1}">
      <dsp:nvSpPr>
        <dsp:cNvPr id="0" name=""/>
        <dsp:cNvSpPr/>
      </dsp:nvSpPr>
      <dsp:spPr>
        <a:xfrm>
          <a:off x="1386905" y="7188"/>
          <a:ext cx="2577235" cy="1923852"/>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87630" rIns="29210" bIns="29210"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Census: 169</a:t>
          </a:r>
        </a:p>
        <a:p>
          <a:pPr marL="228600" lvl="1" indent="-228600" algn="l" defTabSz="1022350">
            <a:lnSpc>
              <a:spcPct val="90000"/>
            </a:lnSpc>
            <a:spcBef>
              <a:spcPct val="0"/>
            </a:spcBef>
            <a:spcAft>
              <a:spcPct val="15000"/>
            </a:spcAft>
            <a:buChar char="•"/>
          </a:pPr>
          <a:r>
            <a:rPr lang="en-US" sz="2300" kern="1200" dirty="0"/>
            <a:t>Expected Infections: 8.14</a:t>
          </a:r>
        </a:p>
        <a:p>
          <a:pPr marL="228600" lvl="1" indent="-228600" algn="l" defTabSz="1022350">
            <a:lnSpc>
              <a:spcPct val="90000"/>
            </a:lnSpc>
            <a:spcBef>
              <a:spcPct val="0"/>
            </a:spcBef>
            <a:spcAft>
              <a:spcPct val="15000"/>
            </a:spcAft>
            <a:buChar char="•"/>
          </a:pPr>
          <a:r>
            <a:rPr lang="en-US" sz="2300" kern="1200"/>
            <a:t>Observed Infections: 6</a:t>
          </a:r>
        </a:p>
      </dsp:txBody>
      <dsp:txXfrm>
        <a:off x="1431983" y="52266"/>
        <a:ext cx="2487079" cy="1878774"/>
      </dsp:txXfrm>
    </dsp:sp>
    <dsp:sp modelId="{542FA148-E352-4991-9C56-652F8C06178E}">
      <dsp:nvSpPr>
        <dsp:cNvPr id="0" name=""/>
        <dsp:cNvSpPr/>
      </dsp:nvSpPr>
      <dsp:spPr>
        <a:xfrm>
          <a:off x="1386905" y="1931040"/>
          <a:ext cx="2577235" cy="827256"/>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0" rIns="49530" bIns="0" numCol="1" spcCol="1270" anchor="ctr" anchorCtr="0">
          <a:noAutofit/>
        </a:bodyPr>
        <a:lstStyle/>
        <a:p>
          <a:pPr marL="0" lvl="0" indent="0" algn="l" defTabSz="1733550">
            <a:lnSpc>
              <a:spcPct val="90000"/>
            </a:lnSpc>
            <a:spcBef>
              <a:spcPct val="0"/>
            </a:spcBef>
            <a:spcAft>
              <a:spcPct val="35000"/>
            </a:spcAft>
            <a:buNone/>
          </a:pPr>
          <a:r>
            <a:rPr lang="en-US" sz="3900" kern="1200"/>
            <a:t>SIR 0.77</a:t>
          </a:r>
        </a:p>
      </dsp:txBody>
      <dsp:txXfrm>
        <a:off x="1386905" y="1931040"/>
        <a:ext cx="1814954" cy="827256"/>
      </dsp:txXfrm>
    </dsp:sp>
    <dsp:sp modelId="{3C41F741-B43F-4509-9500-B28CCCE9D157}">
      <dsp:nvSpPr>
        <dsp:cNvPr id="0" name=""/>
        <dsp:cNvSpPr/>
      </dsp:nvSpPr>
      <dsp:spPr>
        <a:xfrm>
          <a:off x="3274766" y="2062442"/>
          <a:ext cx="902032" cy="902032"/>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2C1EB1-C1FE-4028-A465-22703586312F}">
      <dsp:nvSpPr>
        <dsp:cNvPr id="0" name=""/>
        <dsp:cNvSpPr/>
      </dsp:nvSpPr>
      <dsp:spPr>
        <a:xfrm>
          <a:off x="4400271" y="7188"/>
          <a:ext cx="2577235" cy="1923852"/>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4">
              <a:hueOff val="-958659"/>
              <a:satOff val="7932"/>
              <a:lumOff val="372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87630" rIns="29210" bIns="29210"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Census: 118</a:t>
          </a:r>
        </a:p>
        <a:p>
          <a:pPr marL="228600" lvl="1" indent="-228600" algn="l" defTabSz="1022350">
            <a:lnSpc>
              <a:spcPct val="90000"/>
            </a:lnSpc>
            <a:spcBef>
              <a:spcPct val="0"/>
            </a:spcBef>
            <a:spcAft>
              <a:spcPct val="15000"/>
            </a:spcAft>
            <a:buChar char="•"/>
          </a:pPr>
          <a:r>
            <a:rPr lang="en-US" sz="2300" kern="1200" dirty="0"/>
            <a:t>Expected Infections: 3.07</a:t>
          </a:r>
        </a:p>
        <a:p>
          <a:pPr marL="228600" lvl="1" indent="-228600" algn="l" defTabSz="1022350">
            <a:lnSpc>
              <a:spcPct val="90000"/>
            </a:lnSpc>
            <a:spcBef>
              <a:spcPct val="0"/>
            </a:spcBef>
            <a:spcAft>
              <a:spcPct val="15000"/>
            </a:spcAft>
            <a:buChar char="•"/>
          </a:pPr>
          <a:r>
            <a:rPr lang="en-US" sz="2300" kern="1200"/>
            <a:t>Observed Infections: 3</a:t>
          </a:r>
        </a:p>
      </dsp:txBody>
      <dsp:txXfrm>
        <a:off x="4445349" y="52266"/>
        <a:ext cx="2487079" cy="1878774"/>
      </dsp:txXfrm>
    </dsp:sp>
    <dsp:sp modelId="{C13745F9-6AFD-46D7-80F8-6B8C14A6562B}">
      <dsp:nvSpPr>
        <dsp:cNvPr id="0" name=""/>
        <dsp:cNvSpPr/>
      </dsp:nvSpPr>
      <dsp:spPr>
        <a:xfrm>
          <a:off x="4400271" y="1931040"/>
          <a:ext cx="2577235" cy="827256"/>
        </a:xfrm>
        <a:prstGeom prst="rect">
          <a:avLst/>
        </a:prstGeom>
        <a:solidFill>
          <a:schemeClr val="accent4">
            <a:hueOff val="-958659"/>
            <a:satOff val="7932"/>
            <a:lumOff val="3726"/>
            <a:alphaOff val="0"/>
          </a:schemeClr>
        </a:solidFill>
        <a:ln w="25400" cap="flat" cmpd="sng" algn="ctr">
          <a:solidFill>
            <a:schemeClr val="accent4">
              <a:hueOff val="-958659"/>
              <a:satOff val="7932"/>
              <a:lumOff val="372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0" rIns="49530" bIns="0" numCol="1" spcCol="1270" anchor="ctr" anchorCtr="0">
          <a:noAutofit/>
        </a:bodyPr>
        <a:lstStyle/>
        <a:p>
          <a:pPr marL="0" lvl="0" indent="0" algn="l" defTabSz="1733550">
            <a:lnSpc>
              <a:spcPct val="90000"/>
            </a:lnSpc>
            <a:spcBef>
              <a:spcPct val="0"/>
            </a:spcBef>
            <a:spcAft>
              <a:spcPct val="35000"/>
            </a:spcAft>
            <a:buNone/>
          </a:pPr>
          <a:r>
            <a:rPr lang="en-US" sz="3900" kern="1200"/>
            <a:t>SIR 0.78</a:t>
          </a:r>
        </a:p>
      </dsp:txBody>
      <dsp:txXfrm>
        <a:off x="4400271" y="1931040"/>
        <a:ext cx="1814954" cy="827256"/>
      </dsp:txXfrm>
    </dsp:sp>
    <dsp:sp modelId="{CB592691-56D2-4374-B8EB-F87762545092}">
      <dsp:nvSpPr>
        <dsp:cNvPr id="0" name=""/>
        <dsp:cNvSpPr/>
      </dsp:nvSpPr>
      <dsp:spPr>
        <a:xfrm>
          <a:off x="6288132" y="2062442"/>
          <a:ext cx="902032" cy="902032"/>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solidFill>
            <a:schemeClr val="accent4">
              <a:tint val="40000"/>
              <a:alpha val="90000"/>
              <a:hueOff val="-1273355"/>
              <a:satOff val="16668"/>
              <a:lumOff val="1358"/>
              <a:alphaOff val="0"/>
            </a:schemeClr>
          </a:solidFill>
          <a:prstDash val="solid"/>
        </a:ln>
        <a:effectLst/>
      </dsp:spPr>
      <dsp:style>
        <a:lnRef idx="2">
          <a:scrgbClr r="0" g="0" b="0"/>
        </a:lnRef>
        <a:fillRef idx="1">
          <a:scrgbClr r="0" g="0" b="0"/>
        </a:fillRef>
        <a:effectRef idx="0">
          <a:scrgbClr r="0" g="0" b="0"/>
        </a:effectRef>
        <a:fontRef idx="minor"/>
      </dsp:style>
    </dsp:sp>
    <dsp:sp modelId="{BCD70571-AF8F-43F8-A4A3-76F7094260B3}">
      <dsp:nvSpPr>
        <dsp:cNvPr id="0" name=""/>
        <dsp:cNvSpPr/>
      </dsp:nvSpPr>
      <dsp:spPr>
        <a:xfrm>
          <a:off x="1386905" y="3411233"/>
          <a:ext cx="2577235" cy="1923852"/>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4">
              <a:hueOff val="-1917318"/>
              <a:satOff val="15864"/>
              <a:lumOff val="745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87630" rIns="29210" bIns="29210"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Census: 71</a:t>
          </a:r>
        </a:p>
        <a:p>
          <a:pPr marL="228600" lvl="1" indent="-228600" algn="l" defTabSz="1022350">
            <a:lnSpc>
              <a:spcPct val="90000"/>
            </a:lnSpc>
            <a:spcBef>
              <a:spcPct val="0"/>
            </a:spcBef>
            <a:spcAft>
              <a:spcPct val="15000"/>
            </a:spcAft>
            <a:buChar char="•"/>
          </a:pPr>
          <a:r>
            <a:rPr lang="en-US" sz="2300" kern="1200" dirty="0"/>
            <a:t>Expected Infections: 2.01</a:t>
          </a:r>
        </a:p>
        <a:p>
          <a:pPr marL="228600" lvl="1" indent="-228600" algn="l" defTabSz="1022350">
            <a:lnSpc>
              <a:spcPct val="90000"/>
            </a:lnSpc>
            <a:spcBef>
              <a:spcPct val="0"/>
            </a:spcBef>
            <a:spcAft>
              <a:spcPct val="15000"/>
            </a:spcAft>
            <a:buChar char="•"/>
          </a:pPr>
          <a:r>
            <a:rPr lang="en-US" sz="2300" kern="1200"/>
            <a:t>Observed Infections: 2</a:t>
          </a:r>
        </a:p>
      </dsp:txBody>
      <dsp:txXfrm>
        <a:off x="1431983" y="3456311"/>
        <a:ext cx="2487079" cy="1878774"/>
      </dsp:txXfrm>
    </dsp:sp>
    <dsp:sp modelId="{BB2DA0A5-CF59-49C1-9EA5-534C290A9455}">
      <dsp:nvSpPr>
        <dsp:cNvPr id="0" name=""/>
        <dsp:cNvSpPr/>
      </dsp:nvSpPr>
      <dsp:spPr>
        <a:xfrm>
          <a:off x="1386905" y="5335085"/>
          <a:ext cx="2577235" cy="827256"/>
        </a:xfrm>
        <a:prstGeom prst="rect">
          <a:avLst/>
        </a:prstGeom>
        <a:solidFill>
          <a:schemeClr val="accent4">
            <a:hueOff val="-1917318"/>
            <a:satOff val="15864"/>
            <a:lumOff val="7451"/>
            <a:alphaOff val="0"/>
          </a:schemeClr>
        </a:solidFill>
        <a:ln w="25400" cap="flat" cmpd="sng" algn="ctr">
          <a:solidFill>
            <a:schemeClr val="accent4">
              <a:hueOff val="-1917318"/>
              <a:satOff val="15864"/>
              <a:lumOff val="745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0" rIns="49530" bIns="0" numCol="1" spcCol="1270" anchor="ctr" anchorCtr="0">
          <a:noAutofit/>
        </a:bodyPr>
        <a:lstStyle/>
        <a:p>
          <a:pPr marL="0" lvl="0" indent="0" algn="l" defTabSz="1733550">
            <a:lnSpc>
              <a:spcPct val="90000"/>
            </a:lnSpc>
            <a:spcBef>
              <a:spcPct val="0"/>
            </a:spcBef>
            <a:spcAft>
              <a:spcPct val="35000"/>
            </a:spcAft>
            <a:buNone/>
          </a:pPr>
          <a:r>
            <a:rPr lang="en-US" sz="3900" kern="1200"/>
            <a:t>SIR 0.77</a:t>
          </a:r>
        </a:p>
      </dsp:txBody>
      <dsp:txXfrm>
        <a:off x="1386905" y="5335085"/>
        <a:ext cx="1814954" cy="827256"/>
      </dsp:txXfrm>
    </dsp:sp>
    <dsp:sp modelId="{E2DAA0B4-1D57-4934-81D7-0A42432930DF}">
      <dsp:nvSpPr>
        <dsp:cNvPr id="0" name=""/>
        <dsp:cNvSpPr/>
      </dsp:nvSpPr>
      <dsp:spPr>
        <a:xfrm>
          <a:off x="3274766" y="5466487"/>
          <a:ext cx="902032" cy="902032"/>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25400" cap="flat" cmpd="sng" algn="ctr">
          <a:solidFill>
            <a:schemeClr val="accent4">
              <a:tint val="40000"/>
              <a:alpha val="90000"/>
              <a:hueOff val="-2546711"/>
              <a:satOff val="33335"/>
              <a:lumOff val="2717"/>
              <a:alphaOff val="0"/>
            </a:schemeClr>
          </a:solidFill>
          <a:prstDash val="solid"/>
        </a:ln>
        <a:effectLst/>
      </dsp:spPr>
      <dsp:style>
        <a:lnRef idx="2">
          <a:scrgbClr r="0" g="0" b="0"/>
        </a:lnRef>
        <a:fillRef idx="1">
          <a:scrgbClr r="0" g="0" b="0"/>
        </a:fillRef>
        <a:effectRef idx="0">
          <a:scrgbClr r="0" g="0" b="0"/>
        </a:effectRef>
        <a:fontRef idx="minor"/>
      </dsp:style>
    </dsp:sp>
    <dsp:sp modelId="{331275DD-1EDC-4B15-8865-2ED263866862}">
      <dsp:nvSpPr>
        <dsp:cNvPr id="0" name=""/>
        <dsp:cNvSpPr/>
      </dsp:nvSpPr>
      <dsp:spPr>
        <a:xfrm>
          <a:off x="4400271" y="3411233"/>
          <a:ext cx="2577235" cy="1923852"/>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4">
              <a:hueOff val="-2875977"/>
              <a:satOff val="23796"/>
              <a:lumOff val="1117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87630" rIns="29210" bIns="29210"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Census: 263</a:t>
          </a:r>
        </a:p>
        <a:p>
          <a:pPr marL="228600" lvl="1" indent="-228600" algn="l" defTabSz="1022350">
            <a:lnSpc>
              <a:spcPct val="90000"/>
            </a:lnSpc>
            <a:spcBef>
              <a:spcPct val="0"/>
            </a:spcBef>
            <a:spcAft>
              <a:spcPct val="15000"/>
            </a:spcAft>
            <a:buChar char="•"/>
          </a:pPr>
          <a:r>
            <a:rPr lang="en-US" sz="2300" kern="1200" dirty="0"/>
            <a:t>Expected Infections: 10.02</a:t>
          </a:r>
        </a:p>
        <a:p>
          <a:pPr marL="228600" lvl="1" indent="-228600" algn="l" defTabSz="1022350">
            <a:lnSpc>
              <a:spcPct val="90000"/>
            </a:lnSpc>
            <a:spcBef>
              <a:spcPct val="0"/>
            </a:spcBef>
            <a:spcAft>
              <a:spcPct val="15000"/>
            </a:spcAft>
            <a:buChar char="•"/>
          </a:pPr>
          <a:r>
            <a:rPr lang="en-US" sz="2300" kern="1200"/>
            <a:t>Observed Infections: 8</a:t>
          </a:r>
        </a:p>
      </dsp:txBody>
      <dsp:txXfrm>
        <a:off x="4445349" y="3456311"/>
        <a:ext cx="2487079" cy="1878774"/>
      </dsp:txXfrm>
    </dsp:sp>
    <dsp:sp modelId="{94CA81C1-C126-4FBF-8609-C65B27B29886}">
      <dsp:nvSpPr>
        <dsp:cNvPr id="0" name=""/>
        <dsp:cNvSpPr/>
      </dsp:nvSpPr>
      <dsp:spPr>
        <a:xfrm>
          <a:off x="4400271" y="5335085"/>
          <a:ext cx="2577235" cy="827256"/>
        </a:xfrm>
        <a:prstGeom prst="rect">
          <a:avLst/>
        </a:prstGeom>
        <a:solidFill>
          <a:schemeClr val="accent4">
            <a:hueOff val="-2875977"/>
            <a:satOff val="23796"/>
            <a:lumOff val="11177"/>
            <a:alphaOff val="0"/>
          </a:schemeClr>
        </a:solidFill>
        <a:ln w="25400" cap="flat" cmpd="sng" algn="ctr">
          <a:solidFill>
            <a:schemeClr val="accent4">
              <a:hueOff val="-2875977"/>
              <a:satOff val="23796"/>
              <a:lumOff val="1117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0" rIns="49530" bIns="0" numCol="1" spcCol="1270" anchor="ctr" anchorCtr="0">
          <a:noAutofit/>
        </a:bodyPr>
        <a:lstStyle/>
        <a:p>
          <a:pPr marL="0" lvl="0" indent="0" algn="l" defTabSz="1733550">
            <a:lnSpc>
              <a:spcPct val="90000"/>
            </a:lnSpc>
            <a:spcBef>
              <a:spcPct val="0"/>
            </a:spcBef>
            <a:spcAft>
              <a:spcPct val="35000"/>
            </a:spcAft>
            <a:buNone/>
          </a:pPr>
          <a:r>
            <a:rPr lang="en-US" sz="3900" kern="1200"/>
            <a:t>SIR 0.79</a:t>
          </a:r>
        </a:p>
      </dsp:txBody>
      <dsp:txXfrm>
        <a:off x="4400271" y="5335085"/>
        <a:ext cx="1814954" cy="827256"/>
      </dsp:txXfrm>
    </dsp:sp>
    <dsp:sp modelId="{1C52F57F-691E-4CBD-8CA2-709A37058215}">
      <dsp:nvSpPr>
        <dsp:cNvPr id="0" name=""/>
        <dsp:cNvSpPr/>
      </dsp:nvSpPr>
      <dsp:spPr>
        <a:xfrm>
          <a:off x="6288132" y="5466487"/>
          <a:ext cx="902032" cy="902032"/>
        </a:xfrm>
        <a:prstGeom prst="ellipse">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25400" cap="flat" cmpd="sng" algn="ctr">
          <a:solidFill>
            <a:schemeClr val="accent4">
              <a:tint val="40000"/>
              <a:alpha val="90000"/>
              <a:hueOff val="-3820066"/>
              <a:satOff val="50003"/>
              <a:lumOff val="4075"/>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1EBC8F-0E7E-46EE-A6FF-5B801B3B62BF}">
      <dsp:nvSpPr>
        <dsp:cNvPr id="0" name=""/>
        <dsp:cNvSpPr/>
      </dsp:nvSpPr>
      <dsp:spPr>
        <a:xfrm>
          <a:off x="0" y="877700"/>
          <a:ext cx="5022906" cy="4284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6D46A1-02C3-4C52-8832-C0E8D5872529}">
      <dsp:nvSpPr>
        <dsp:cNvPr id="0" name=""/>
        <dsp:cNvSpPr/>
      </dsp:nvSpPr>
      <dsp:spPr>
        <a:xfrm>
          <a:off x="251145" y="626780"/>
          <a:ext cx="3516034" cy="50184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2898" tIns="0" rIns="132898" bIns="0" numCol="1" spcCol="1270" anchor="ctr" anchorCtr="0">
          <a:noAutofit/>
        </a:bodyPr>
        <a:lstStyle/>
        <a:p>
          <a:pPr marL="0" lvl="0" indent="0" algn="l" defTabSz="755650">
            <a:lnSpc>
              <a:spcPct val="90000"/>
            </a:lnSpc>
            <a:spcBef>
              <a:spcPct val="0"/>
            </a:spcBef>
            <a:spcAft>
              <a:spcPct val="35000"/>
            </a:spcAft>
            <a:buNone/>
          </a:pPr>
          <a:r>
            <a:rPr lang="en-US" sz="1700" kern="1200"/>
            <a:t>Notice any similarities?</a:t>
          </a:r>
        </a:p>
      </dsp:txBody>
      <dsp:txXfrm>
        <a:off x="275643" y="651278"/>
        <a:ext cx="3467038" cy="452844"/>
      </dsp:txXfrm>
    </dsp:sp>
    <dsp:sp modelId="{50BDE77F-9D04-42AD-8EAE-C92E32F92EAD}">
      <dsp:nvSpPr>
        <dsp:cNvPr id="0" name=""/>
        <dsp:cNvSpPr/>
      </dsp:nvSpPr>
      <dsp:spPr>
        <a:xfrm>
          <a:off x="0" y="1648820"/>
          <a:ext cx="5022906" cy="428400"/>
        </a:xfrm>
        <a:prstGeom prst="rect">
          <a:avLst/>
        </a:prstGeom>
        <a:solidFill>
          <a:schemeClr val="lt1">
            <a:alpha val="90000"/>
            <a:hueOff val="0"/>
            <a:satOff val="0"/>
            <a:lumOff val="0"/>
            <a:alphaOff val="0"/>
          </a:schemeClr>
        </a:solidFill>
        <a:ln w="25400" cap="flat" cmpd="sng" algn="ctr">
          <a:solidFill>
            <a:schemeClr val="accent4">
              <a:hueOff val="-718994"/>
              <a:satOff val="5949"/>
              <a:lumOff val="2794"/>
              <a:alphaOff val="0"/>
            </a:schemeClr>
          </a:solidFill>
          <a:prstDash val="solid"/>
        </a:ln>
        <a:effectLst/>
      </dsp:spPr>
      <dsp:style>
        <a:lnRef idx="2">
          <a:scrgbClr r="0" g="0" b="0"/>
        </a:lnRef>
        <a:fillRef idx="1">
          <a:scrgbClr r="0" g="0" b="0"/>
        </a:fillRef>
        <a:effectRef idx="0">
          <a:scrgbClr r="0" g="0" b="0"/>
        </a:effectRef>
        <a:fontRef idx="minor"/>
      </dsp:style>
    </dsp:sp>
    <dsp:sp modelId="{DAFC9F55-1B16-47F1-ACA4-578B2BCCB615}">
      <dsp:nvSpPr>
        <dsp:cNvPr id="0" name=""/>
        <dsp:cNvSpPr/>
      </dsp:nvSpPr>
      <dsp:spPr>
        <a:xfrm>
          <a:off x="251145" y="1397900"/>
          <a:ext cx="3516034" cy="501840"/>
        </a:xfrm>
        <a:prstGeom prst="roundRect">
          <a:avLst/>
        </a:prstGeom>
        <a:solidFill>
          <a:schemeClr val="accent4">
            <a:hueOff val="-718994"/>
            <a:satOff val="5949"/>
            <a:lumOff val="27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2898" tIns="0" rIns="132898" bIns="0" numCol="1" spcCol="1270" anchor="ctr" anchorCtr="0">
          <a:noAutofit/>
        </a:bodyPr>
        <a:lstStyle/>
        <a:p>
          <a:pPr marL="0" lvl="0" indent="0" algn="l" defTabSz="755650">
            <a:lnSpc>
              <a:spcPct val="90000"/>
            </a:lnSpc>
            <a:spcBef>
              <a:spcPct val="0"/>
            </a:spcBef>
            <a:spcAft>
              <a:spcPct val="35000"/>
            </a:spcAft>
            <a:buNone/>
          </a:pPr>
          <a:r>
            <a:rPr lang="en-US" sz="1700" kern="1200"/>
            <a:t>Do you notice any differences?</a:t>
          </a:r>
        </a:p>
      </dsp:txBody>
      <dsp:txXfrm>
        <a:off x="275643" y="1422398"/>
        <a:ext cx="3467038" cy="452844"/>
      </dsp:txXfrm>
    </dsp:sp>
    <dsp:sp modelId="{7EE879F8-D0BA-440E-9A83-89CE7E0006E0}">
      <dsp:nvSpPr>
        <dsp:cNvPr id="0" name=""/>
        <dsp:cNvSpPr/>
      </dsp:nvSpPr>
      <dsp:spPr>
        <a:xfrm>
          <a:off x="0" y="2419940"/>
          <a:ext cx="5022906" cy="428400"/>
        </a:xfrm>
        <a:prstGeom prst="rect">
          <a:avLst/>
        </a:prstGeom>
        <a:solidFill>
          <a:schemeClr val="lt1">
            <a:alpha val="90000"/>
            <a:hueOff val="0"/>
            <a:satOff val="0"/>
            <a:lumOff val="0"/>
            <a:alphaOff val="0"/>
          </a:schemeClr>
        </a:solidFill>
        <a:ln w="25400" cap="flat" cmpd="sng" algn="ctr">
          <a:solidFill>
            <a:schemeClr val="accent4">
              <a:hueOff val="-1437989"/>
              <a:satOff val="11898"/>
              <a:lumOff val="5588"/>
              <a:alphaOff val="0"/>
            </a:schemeClr>
          </a:solidFill>
          <a:prstDash val="solid"/>
        </a:ln>
        <a:effectLst/>
      </dsp:spPr>
      <dsp:style>
        <a:lnRef idx="2">
          <a:scrgbClr r="0" g="0" b="0"/>
        </a:lnRef>
        <a:fillRef idx="1">
          <a:scrgbClr r="0" g="0" b="0"/>
        </a:fillRef>
        <a:effectRef idx="0">
          <a:scrgbClr r="0" g="0" b="0"/>
        </a:effectRef>
        <a:fontRef idx="minor"/>
      </dsp:style>
    </dsp:sp>
    <dsp:sp modelId="{CCEED375-A681-4EF0-8880-DD0C5DFF06AE}">
      <dsp:nvSpPr>
        <dsp:cNvPr id="0" name=""/>
        <dsp:cNvSpPr/>
      </dsp:nvSpPr>
      <dsp:spPr>
        <a:xfrm>
          <a:off x="251145" y="2169020"/>
          <a:ext cx="3516034" cy="501840"/>
        </a:xfrm>
        <a:prstGeom prst="roundRect">
          <a:avLst/>
        </a:prstGeom>
        <a:solidFill>
          <a:schemeClr val="accent4">
            <a:hueOff val="-1437989"/>
            <a:satOff val="11898"/>
            <a:lumOff val="55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2898" tIns="0" rIns="132898" bIns="0" numCol="1" spcCol="1270" anchor="ctr" anchorCtr="0">
          <a:noAutofit/>
        </a:bodyPr>
        <a:lstStyle/>
        <a:p>
          <a:pPr marL="0" lvl="0" indent="0" algn="l" defTabSz="755650">
            <a:lnSpc>
              <a:spcPct val="90000"/>
            </a:lnSpc>
            <a:spcBef>
              <a:spcPct val="0"/>
            </a:spcBef>
            <a:spcAft>
              <a:spcPct val="35000"/>
            </a:spcAft>
            <a:buNone/>
          </a:pPr>
          <a:r>
            <a:rPr lang="en-US" sz="1700" kern="1200"/>
            <a:t>Which facility performed the best?</a:t>
          </a:r>
        </a:p>
      </dsp:txBody>
      <dsp:txXfrm>
        <a:off x="275643" y="2193518"/>
        <a:ext cx="3467038" cy="452844"/>
      </dsp:txXfrm>
    </dsp:sp>
    <dsp:sp modelId="{682A727F-2924-4B87-A8D2-D0D998A72790}">
      <dsp:nvSpPr>
        <dsp:cNvPr id="0" name=""/>
        <dsp:cNvSpPr/>
      </dsp:nvSpPr>
      <dsp:spPr>
        <a:xfrm>
          <a:off x="0" y="3191060"/>
          <a:ext cx="5022906" cy="428400"/>
        </a:xfrm>
        <a:prstGeom prst="rect">
          <a:avLst/>
        </a:prstGeom>
        <a:solidFill>
          <a:schemeClr val="lt1">
            <a:alpha val="90000"/>
            <a:hueOff val="0"/>
            <a:satOff val="0"/>
            <a:lumOff val="0"/>
            <a:alphaOff val="0"/>
          </a:schemeClr>
        </a:solidFill>
        <a:ln w="25400" cap="flat" cmpd="sng" algn="ctr">
          <a:solidFill>
            <a:schemeClr val="accent4">
              <a:hueOff val="-2156983"/>
              <a:satOff val="17847"/>
              <a:lumOff val="8383"/>
              <a:alphaOff val="0"/>
            </a:schemeClr>
          </a:solidFill>
          <a:prstDash val="solid"/>
        </a:ln>
        <a:effectLst/>
      </dsp:spPr>
      <dsp:style>
        <a:lnRef idx="2">
          <a:scrgbClr r="0" g="0" b="0"/>
        </a:lnRef>
        <a:fillRef idx="1">
          <a:scrgbClr r="0" g="0" b="0"/>
        </a:fillRef>
        <a:effectRef idx="0">
          <a:scrgbClr r="0" g="0" b="0"/>
        </a:effectRef>
        <a:fontRef idx="minor"/>
      </dsp:style>
    </dsp:sp>
    <dsp:sp modelId="{AA9C946C-3023-4D6D-A6A9-87797EE40B3B}">
      <dsp:nvSpPr>
        <dsp:cNvPr id="0" name=""/>
        <dsp:cNvSpPr/>
      </dsp:nvSpPr>
      <dsp:spPr>
        <a:xfrm>
          <a:off x="251145" y="2940140"/>
          <a:ext cx="3516034" cy="501840"/>
        </a:xfrm>
        <a:prstGeom prst="roundRect">
          <a:avLst/>
        </a:prstGeom>
        <a:solidFill>
          <a:schemeClr val="accent4">
            <a:hueOff val="-2156983"/>
            <a:satOff val="17847"/>
            <a:lumOff val="83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2898" tIns="0" rIns="132898" bIns="0" numCol="1" spcCol="1270" anchor="ctr" anchorCtr="0">
          <a:noAutofit/>
        </a:bodyPr>
        <a:lstStyle/>
        <a:p>
          <a:pPr marL="0" lvl="0" indent="0" algn="l" defTabSz="755650">
            <a:lnSpc>
              <a:spcPct val="90000"/>
            </a:lnSpc>
            <a:spcBef>
              <a:spcPct val="0"/>
            </a:spcBef>
            <a:spcAft>
              <a:spcPct val="35000"/>
            </a:spcAft>
            <a:buNone/>
          </a:pPr>
          <a:r>
            <a:rPr lang="en-US" sz="1700" kern="1200"/>
            <a:t>Which facility performed the worst?</a:t>
          </a:r>
        </a:p>
      </dsp:txBody>
      <dsp:txXfrm>
        <a:off x="275643" y="2964638"/>
        <a:ext cx="3467038" cy="452844"/>
      </dsp:txXfrm>
    </dsp:sp>
    <dsp:sp modelId="{44C18039-874D-40F3-85DF-F191D4646698}">
      <dsp:nvSpPr>
        <dsp:cNvPr id="0" name=""/>
        <dsp:cNvSpPr/>
      </dsp:nvSpPr>
      <dsp:spPr>
        <a:xfrm>
          <a:off x="0" y="3962181"/>
          <a:ext cx="5022906" cy="428400"/>
        </a:xfrm>
        <a:prstGeom prst="rect">
          <a:avLst/>
        </a:prstGeom>
        <a:solidFill>
          <a:schemeClr val="lt1">
            <a:alpha val="90000"/>
            <a:hueOff val="0"/>
            <a:satOff val="0"/>
            <a:lumOff val="0"/>
            <a:alphaOff val="0"/>
          </a:schemeClr>
        </a:solidFill>
        <a:ln w="25400" cap="flat" cmpd="sng" algn="ctr">
          <a:solidFill>
            <a:schemeClr val="accent4">
              <a:hueOff val="-2875977"/>
              <a:satOff val="23796"/>
              <a:lumOff val="11177"/>
              <a:alphaOff val="0"/>
            </a:schemeClr>
          </a:solidFill>
          <a:prstDash val="solid"/>
        </a:ln>
        <a:effectLst/>
      </dsp:spPr>
      <dsp:style>
        <a:lnRef idx="2">
          <a:scrgbClr r="0" g="0" b="0"/>
        </a:lnRef>
        <a:fillRef idx="1">
          <a:scrgbClr r="0" g="0" b="0"/>
        </a:fillRef>
        <a:effectRef idx="0">
          <a:scrgbClr r="0" g="0" b="0"/>
        </a:effectRef>
        <a:fontRef idx="minor"/>
      </dsp:style>
    </dsp:sp>
    <dsp:sp modelId="{991C3B6B-F90C-4431-BF99-886BE4AC3211}">
      <dsp:nvSpPr>
        <dsp:cNvPr id="0" name=""/>
        <dsp:cNvSpPr/>
      </dsp:nvSpPr>
      <dsp:spPr>
        <a:xfrm>
          <a:off x="251145" y="3711261"/>
          <a:ext cx="3516034" cy="501840"/>
        </a:xfrm>
        <a:prstGeom prst="roundRect">
          <a:avLst/>
        </a:prstGeom>
        <a:solidFill>
          <a:schemeClr val="accent4">
            <a:hueOff val="-2875977"/>
            <a:satOff val="23796"/>
            <a:lumOff val="11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2898" tIns="0" rIns="132898" bIns="0" numCol="1" spcCol="1270" anchor="ctr" anchorCtr="0">
          <a:noAutofit/>
        </a:bodyPr>
        <a:lstStyle/>
        <a:p>
          <a:pPr marL="0" lvl="0" indent="0" algn="l" defTabSz="755650">
            <a:lnSpc>
              <a:spcPct val="90000"/>
            </a:lnSpc>
            <a:spcBef>
              <a:spcPct val="0"/>
            </a:spcBef>
            <a:spcAft>
              <a:spcPct val="35000"/>
            </a:spcAft>
            <a:buNone/>
          </a:pPr>
          <a:r>
            <a:rPr lang="en-US" sz="1700" kern="1200"/>
            <a:t>Do any of them need to improve?</a:t>
          </a:r>
        </a:p>
      </dsp:txBody>
      <dsp:txXfrm>
        <a:off x="275643" y="3735759"/>
        <a:ext cx="3467038" cy="4528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D980BE-733F-48F2-860F-047AD45E4080}">
      <dsp:nvSpPr>
        <dsp:cNvPr id="0" name=""/>
        <dsp:cNvSpPr/>
      </dsp:nvSpPr>
      <dsp:spPr>
        <a:xfrm>
          <a:off x="0" y="0"/>
          <a:ext cx="530656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1E3059-220B-4904-8FFD-87556D52DBB6}">
      <dsp:nvSpPr>
        <dsp:cNvPr id="0" name=""/>
        <dsp:cNvSpPr/>
      </dsp:nvSpPr>
      <dsp:spPr>
        <a:xfrm>
          <a:off x="0" y="0"/>
          <a:ext cx="5306568" cy="1113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The </a:t>
          </a:r>
          <a:r>
            <a:rPr lang="en-US" sz="2000" b="1" kern="1200"/>
            <a:t>Standardized Infection Ratio (SIR)</a:t>
          </a:r>
          <a:r>
            <a:rPr lang="en-US" sz="2000" kern="1200"/>
            <a:t> is a way to measure if we have </a:t>
          </a:r>
          <a:r>
            <a:rPr lang="en-US" sz="2000" b="1" kern="1200"/>
            <a:t>more or fewer infections</a:t>
          </a:r>
          <a:r>
            <a:rPr lang="en-US" sz="2000" kern="1200"/>
            <a:t> than expected.</a:t>
          </a:r>
        </a:p>
      </dsp:txBody>
      <dsp:txXfrm>
        <a:off x="0" y="0"/>
        <a:ext cx="5306568" cy="1113740"/>
      </dsp:txXfrm>
    </dsp:sp>
    <dsp:sp modelId="{1ABAF54B-0684-43CA-A071-902CD4C2B612}">
      <dsp:nvSpPr>
        <dsp:cNvPr id="0" name=""/>
        <dsp:cNvSpPr/>
      </dsp:nvSpPr>
      <dsp:spPr>
        <a:xfrm>
          <a:off x="0" y="1113740"/>
          <a:ext cx="530656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59E386-510D-4A3A-BDE9-A9BDD9945D8C}">
      <dsp:nvSpPr>
        <dsp:cNvPr id="0" name=""/>
        <dsp:cNvSpPr/>
      </dsp:nvSpPr>
      <dsp:spPr>
        <a:xfrm>
          <a:off x="0" y="1113740"/>
          <a:ext cx="5306568" cy="1113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br>
            <a:rPr lang="en-US" sz="2000" kern="1200"/>
          </a:br>
          <a:r>
            <a:rPr lang="en-US" sz="2000" kern="1200">
              <a:solidFill>
                <a:srgbClr val="C00000"/>
              </a:solidFill>
            </a:rPr>
            <a:t>If the number is </a:t>
          </a:r>
          <a:r>
            <a:rPr lang="en-US" sz="2000" b="1" kern="1200">
              <a:solidFill>
                <a:srgbClr val="C00000"/>
              </a:solidFill>
            </a:rPr>
            <a:t>higher than 1</a:t>
          </a:r>
          <a:r>
            <a:rPr lang="en-US" sz="2000" kern="1200">
              <a:solidFill>
                <a:srgbClr val="C00000"/>
              </a:solidFill>
            </a:rPr>
            <a:t>, we have </a:t>
          </a:r>
          <a:r>
            <a:rPr lang="en-US" sz="2000" b="1" kern="1200">
              <a:solidFill>
                <a:srgbClr val="C00000"/>
              </a:solidFill>
            </a:rPr>
            <a:t>more infections than we should</a:t>
          </a:r>
          <a:r>
            <a:rPr lang="en-US" sz="2000" kern="1200">
              <a:solidFill>
                <a:srgbClr val="C00000"/>
              </a:solidFill>
            </a:rPr>
            <a:t>.</a:t>
          </a:r>
          <a:br>
            <a:rPr lang="en-US" sz="2000" kern="1200">
              <a:solidFill>
                <a:srgbClr val="C00000"/>
              </a:solidFill>
            </a:rPr>
          </a:br>
          <a:endParaRPr lang="en-US" sz="2000" kern="1200">
            <a:solidFill>
              <a:srgbClr val="C00000"/>
            </a:solidFill>
          </a:endParaRPr>
        </a:p>
      </dsp:txBody>
      <dsp:txXfrm>
        <a:off x="0" y="1113740"/>
        <a:ext cx="5306568" cy="1113740"/>
      </dsp:txXfrm>
    </dsp:sp>
    <dsp:sp modelId="{A7088017-2C26-416E-B702-D05284E14313}">
      <dsp:nvSpPr>
        <dsp:cNvPr id="0" name=""/>
        <dsp:cNvSpPr/>
      </dsp:nvSpPr>
      <dsp:spPr>
        <a:xfrm>
          <a:off x="0" y="2227480"/>
          <a:ext cx="530656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5E6FB2-68A1-46ED-9302-67CA20069194}">
      <dsp:nvSpPr>
        <dsp:cNvPr id="0" name=""/>
        <dsp:cNvSpPr/>
      </dsp:nvSpPr>
      <dsp:spPr>
        <a:xfrm>
          <a:off x="0" y="2227480"/>
          <a:ext cx="5306568" cy="1113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solidFill>
                <a:srgbClr val="00B050"/>
              </a:solidFill>
            </a:rPr>
            <a:t>If it’s </a:t>
          </a:r>
          <a:r>
            <a:rPr lang="en-US" sz="2000" b="1" kern="1200">
              <a:solidFill>
                <a:srgbClr val="00B050"/>
              </a:solidFill>
            </a:rPr>
            <a:t>lower than 1</a:t>
          </a:r>
          <a:r>
            <a:rPr lang="en-US" sz="2000" kern="1200">
              <a:solidFill>
                <a:srgbClr val="00B050"/>
              </a:solidFill>
            </a:rPr>
            <a:t>, we have </a:t>
          </a:r>
          <a:r>
            <a:rPr lang="en-US" sz="2000" b="1" kern="1200">
              <a:solidFill>
                <a:srgbClr val="00B050"/>
              </a:solidFill>
            </a:rPr>
            <a:t>fewer infections than expected</a:t>
          </a:r>
          <a:r>
            <a:rPr lang="en-US" sz="2000" kern="1200">
              <a:solidFill>
                <a:srgbClr val="00B050"/>
              </a:solidFill>
            </a:rPr>
            <a:t>.</a:t>
          </a:r>
          <a:br>
            <a:rPr lang="en-US" sz="2000" kern="1200">
              <a:solidFill>
                <a:schemeClr val="accent5"/>
              </a:solidFill>
            </a:rPr>
          </a:br>
          <a:endParaRPr lang="en-US" sz="2000" kern="1200">
            <a:solidFill>
              <a:srgbClr val="00B050"/>
            </a:solidFill>
          </a:endParaRPr>
        </a:p>
      </dsp:txBody>
      <dsp:txXfrm>
        <a:off x="0" y="2227480"/>
        <a:ext cx="5306568" cy="1113740"/>
      </dsp:txXfrm>
    </dsp:sp>
    <dsp:sp modelId="{963D7BF1-B906-4479-9263-E6D6CF22D55C}">
      <dsp:nvSpPr>
        <dsp:cNvPr id="0" name=""/>
        <dsp:cNvSpPr/>
      </dsp:nvSpPr>
      <dsp:spPr>
        <a:xfrm>
          <a:off x="0" y="3341221"/>
          <a:ext cx="530656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E1FF9C-319B-4B3D-9AF7-723B268CFC5B}">
      <dsp:nvSpPr>
        <dsp:cNvPr id="0" name=""/>
        <dsp:cNvSpPr/>
      </dsp:nvSpPr>
      <dsp:spPr>
        <a:xfrm>
          <a:off x="0" y="3341221"/>
          <a:ext cx="5306568" cy="1113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Checking this number every few months helps us see if we’re </a:t>
          </a:r>
          <a:r>
            <a:rPr lang="en-US" sz="2000" b="1" kern="1200"/>
            <a:t>getting better, staying the same, or getting worse</a:t>
          </a:r>
          <a:r>
            <a:rPr lang="en-US" sz="2000" kern="1200"/>
            <a:t> at preventing infections.</a:t>
          </a:r>
        </a:p>
      </dsp:txBody>
      <dsp:txXfrm>
        <a:off x="0" y="3341221"/>
        <a:ext cx="5306568" cy="11137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2C1EB1-C1FE-4028-A465-22703586312F}">
      <dsp:nvSpPr>
        <dsp:cNvPr id="0" name=""/>
        <dsp:cNvSpPr/>
      </dsp:nvSpPr>
      <dsp:spPr>
        <a:xfrm>
          <a:off x="6107" y="386508"/>
          <a:ext cx="3508523" cy="2619038"/>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121920" rIns="40640" bIns="40640" numCol="1" spcCol="1270" anchor="t" anchorCtr="0">
          <a:noAutofit/>
        </a:bodyPr>
        <a:lstStyle/>
        <a:p>
          <a:pPr marL="285750" lvl="1" indent="-285750" algn="l" defTabSz="1422400">
            <a:lnSpc>
              <a:spcPct val="90000"/>
            </a:lnSpc>
            <a:spcBef>
              <a:spcPct val="0"/>
            </a:spcBef>
            <a:spcAft>
              <a:spcPct val="15000"/>
            </a:spcAft>
            <a:buChar char="•"/>
          </a:pPr>
          <a:r>
            <a:rPr lang="en-US" sz="3200" kern="1200" dirty="0"/>
            <a:t>Census: 160</a:t>
          </a:r>
        </a:p>
        <a:p>
          <a:pPr marL="285750" lvl="1" indent="-285750" algn="l" defTabSz="1422400">
            <a:lnSpc>
              <a:spcPct val="90000"/>
            </a:lnSpc>
            <a:spcBef>
              <a:spcPct val="0"/>
            </a:spcBef>
            <a:spcAft>
              <a:spcPct val="15000"/>
            </a:spcAft>
            <a:buChar char="•"/>
          </a:pPr>
          <a:r>
            <a:rPr lang="en-US" sz="3200" kern="1200" dirty="0"/>
            <a:t>Expected Infections: 5.08</a:t>
          </a:r>
        </a:p>
        <a:p>
          <a:pPr marL="285750" lvl="1" indent="-285750" algn="l" defTabSz="1422400">
            <a:lnSpc>
              <a:spcPct val="90000"/>
            </a:lnSpc>
            <a:spcBef>
              <a:spcPct val="0"/>
            </a:spcBef>
            <a:spcAft>
              <a:spcPct val="15000"/>
            </a:spcAft>
            <a:buChar char="•"/>
          </a:pPr>
          <a:r>
            <a:rPr lang="en-US" sz="3200" kern="1200"/>
            <a:t>Observed Infections: 4</a:t>
          </a:r>
        </a:p>
      </dsp:txBody>
      <dsp:txXfrm>
        <a:off x="67474" y="447875"/>
        <a:ext cx="3385789" cy="2557671"/>
      </dsp:txXfrm>
    </dsp:sp>
    <dsp:sp modelId="{C13745F9-6AFD-46D7-80F8-6B8C14A6562B}">
      <dsp:nvSpPr>
        <dsp:cNvPr id="0" name=""/>
        <dsp:cNvSpPr/>
      </dsp:nvSpPr>
      <dsp:spPr>
        <a:xfrm>
          <a:off x="6107" y="3005547"/>
          <a:ext cx="3508523" cy="1126186"/>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0" rIns="67310" bIns="0" numCol="1" spcCol="1270" anchor="ctr" anchorCtr="0">
          <a:noAutofit/>
        </a:bodyPr>
        <a:lstStyle/>
        <a:p>
          <a:pPr marL="0" lvl="0" indent="0" algn="l" defTabSz="2355850">
            <a:lnSpc>
              <a:spcPct val="90000"/>
            </a:lnSpc>
            <a:spcBef>
              <a:spcPct val="0"/>
            </a:spcBef>
            <a:spcAft>
              <a:spcPct val="35000"/>
            </a:spcAft>
            <a:buNone/>
          </a:pPr>
          <a:r>
            <a:rPr lang="en-US" sz="5300" kern="1200"/>
            <a:t>SIR 0.79</a:t>
          </a:r>
        </a:p>
      </dsp:txBody>
      <dsp:txXfrm>
        <a:off x="6107" y="3005547"/>
        <a:ext cx="2470791" cy="1126186"/>
      </dsp:txXfrm>
    </dsp:sp>
    <dsp:sp modelId="{CB592691-56D2-4374-B8EB-F87762545092}">
      <dsp:nvSpPr>
        <dsp:cNvPr id="0" name=""/>
        <dsp:cNvSpPr/>
      </dsp:nvSpPr>
      <dsp:spPr>
        <a:xfrm>
          <a:off x="2927843" y="3506820"/>
          <a:ext cx="511037" cy="510656"/>
        </a:xfrm>
        <a:prstGeom prst="ellipse">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sp>
    <dsp:sp modelId="{331275DD-1EDC-4B15-8865-2ED263866862}">
      <dsp:nvSpPr>
        <dsp:cNvPr id="0" name=""/>
        <dsp:cNvSpPr/>
      </dsp:nvSpPr>
      <dsp:spPr>
        <a:xfrm>
          <a:off x="3818856" y="386508"/>
          <a:ext cx="3508523" cy="2619038"/>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121920" rIns="40640" bIns="40640" numCol="1" spcCol="1270" anchor="t" anchorCtr="0">
          <a:noAutofit/>
        </a:bodyPr>
        <a:lstStyle/>
        <a:p>
          <a:pPr marL="285750" lvl="1" indent="-285750" algn="l" defTabSz="1422400">
            <a:lnSpc>
              <a:spcPct val="90000"/>
            </a:lnSpc>
            <a:spcBef>
              <a:spcPct val="0"/>
            </a:spcBef>
            <a:spcAft>
              <a:spcPct val="15000"/>
            </a:spcAft>
            <a:buChar char="•"/>
          </a:pPr>
          <a:r>
            <a:rPr lang="en-US" sz="3200" kern="1200" dirty="0"/>
            <a:t>Census: 44</a:t>
          </a:r>
        </a:p>
        <a:p>
          <a:pPr marL="285750" lvl="1" indent="-285750" algn="l" defTabSz="1422400">
            <a:lnSpc>
              <a:spcPct val="90000"/>
            </a:lnSpc>
            <a:spcBef>
              <a:spcPct val="0"/>
            </a:spcBef>
            <a:spcAft>
              <a:spcPct val="15000"/>
            </a:spcAft>
            <a:buChar char="•"/>
          </a:pPr>
          <a:r>
            <a:rPr lang="en-US" sz="3200" kern="1200" dirty="0"/>
            <a:t>Expected Infections: 2.25</a:t>
          </a:r>
        </a:p>
        <a:p>
          <a:pPr marL="285750" lvl="1" indent="-285750" algn="l" defTabSz="1422400">
            <a:lnSpc>
              <a:spcPct val="90000"/>
            </a:lnSpc>
            <a:spcBef>
              <a:spcPct val="0"/>
            </a:spcBef>
            <a:spcAft>
              <a:spcPct val="15000"/>
            </a:spcAft>
            <a:buChar char="•"/>
          </a:pPr>
          <a:r>
            <a:rPr lang="en-US" sz="3200" kern="1200"/>
            <a:t>Observed Infections: 4</a:t>
          </a:r>
        </a:p>
      </dsp:txBody>
      <dsp:txXfrm>
        <a:off x="3880223" y="447875"/>
        <a:ext cx="3385789" cy="2557671"/>
      </dsp:txXfrm>
    </dsp:sp>
    <dsp:sp modelId="{94CA81C1-C126-4FBF-8609-C65B27B29886}">
      <dsp:nvSpPr>
        <dsp:cNvPr id="0" name=""/>
        <dsp:cNvSpPr/>
      </dsp:nvSpPr>
      <dsp:spPr>
        <a:xfrm>
          <a:off x="3818856" y="3005547"/>
          <a:ext cx="3508523" cy="1126186"/>
        </a:xfrm>
        <a:prstGeom prst="rect">
          <a:avLst/>
        </a:prstGeom>
        <a:solidFill>
          <a:schemeClr val="accent1"/>
        </a:solidFill>
        <a:ln w="25400" cap="flat" cmpd="sng" algn="ctr">
          <a:solidFill>
            <a:schemeClr val="accent4">
              <a:hueOff val="-2875977"/>
              <a:satOff val="23796"/>
              <a:lumOff val="1117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0" rIns="67310" bIns="0" numCol="1" spcCol="1270" anchor="ctr" anchorCtr="0">
          <a:noAutofit/>
        </a:bodyPr>
        <a:lstStyle/>
        <a:p>
          <a:pPr marL="0" lvl="0" indent="0" algn="l" defTabSz="2355850">
            <a:lnSpc>
              <a:spcPct val="90000"/>
            </a:lnSpc>
            <a:spcBef>
              <a:spcPct val="0"/>
            </a:spcBef>
            <a:spcAft>
              <a:spcPct val="35000"/>
            </a:spcAft>
            <a:buNone/>
          </a:pPr>
          <a:r>
            <a:rPr lang="en-US" sz="5300" kern="1200"/>
            <a:t>SIR 1.87</a:t>
          </a:r>
        </a:p>
      </dsp:txBody>
      <dsp:txXfrm>
        <a:off x="3818856" y="3005547"/>
        <a:ext cx="2470791" cy="1126186"/>
      </dsp:txXfrm>
    </dsp:sp>
    <dsp:sp modelId="{1C52F57F-691E-4CBD-8CA2-709A37058215}">
      <dsp:nvSpPr>
        <dsp:cNvPr id="0" name=""/>
        <dsp:cNvSpPr/>
      </dsp:nvSpPr>
      <dsp:spPr>
        <a:xfrm>
          <a:off x="6770242" y="3563743"/>
          <a:ext cx="465295" cy="469359"/>
        </a:xfrm>
        <a:prstGeom prst="ellipse">
          <a:avLst/>
        </a:prstGeom>
        <a:solidFill>
          <a:schemeClr val="accent4">
            <a:tint val="40000"/>
            <a:alpha val="90000"/>
            <a:hueOff val="-3820066"/>
            <a:satOff val="50003"/>
            <a:lumOff val="4075"/>
            <a:alphaOff val="0"/>
          </a:schemeClr>
        </a:solidFill>
        <a:ln w="25400" cap="flat" cmpd="sng" algn="ctr">
          <a:solidFill>
            <a:schemeClr val="accent4">
              <a:tint val="40000"/>
              <a:alpha val="90000"/>
              <a:hueOff val="-3820066"/>
              <a:satOff val="50003"/>
              <a:lumOff val="4075"/>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7384BC-395A-4A49-AB1A-E4BF80B085B1}">
      <dsp:nvSpPr>
        <dsp:cNvPr id="0" name=""/>
        <dsp:cNvSpPr/>
      </dsp:nvSpPr>
      <dsp:spPr>
        <a:xfrm>
          <a:off x="1435354" y="3731"/>
          <a:ext cx="3525534" cy="2631736"/>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121920" rIns="40640" bIns="40640" numCol="1" spcCol="1270" anchor="t" anchorCtr="0">
          <a:noAutofit/>
        </a:bodyPr>
        <a:lstStyle/>
        <a:p>
          <a:pPr marL="285750" lvl="1" indent="-285750" algn="l" defTabSz="1422400">
            <a:lnSpc>
              <a:spcPct val="90000"/>
            </a:lnSpc>
            <a:spcBef>
              <a:spcPct val="0"/>
            </a:spcBef>
            <a:spcAft>
              <a:spcPct val="15000"/>
            </a:spcAft>
            <a:buChar char="•"/>
          </a:pPr>
          <a:r>
            <a:rPr lang="en-US" sz="3200" kern="1200" dirty="0"/>
            <a:t>Census: 157</a:t>
          </a:r>
        </a:p>
        <a:p>
          <a:pPr marL="285750" lvl="1" indent="-285750" algn="l" defTabSz="1422400">
            <a:lnSpc>
              <a:spcPct val="90000"/>
            </a:lnSpc>
            <a:spcBef>
              <a:spcPct val="0"/>
            </a:spcBef>
            <a:spcAft>
              <a:spcPct val="15000"/>
            </a:spcAft>
            <a:buChar char="•"/>
          </a:pPr>
          <a:r>
            <a:rPr lang="en-US" sz="3200" kern="1200" dirty="0"/>
            <a:t>Expected Infections: 8.14</a:t>
          </a:r>
        </a:p>
        <a:p>
          <a:pPr marL="285750" lvl="1" indent="-285750" algn="l" defTabSz="1422400">
            <a:lnSpc>
              <a:spcPct val="90000"/>
            </a:lnSpc>
            <a:spcBef>
              <a:spcPct val="0"/>
            </a:spcBef>
            <a:spcAft>
              <a:spcPct val="15000"/>
            </a:spcAft>
            <a:buChar char="•"/>
          </a:pPr>
          <a:r>
            <a:rPr lang="en-US" sz="3200" kern="1200"/>
            <a:t>Observed Infections: 6</a:t>
          </a:r>
        </a:p>
      </dsp:txBody>
      <dsp:txXfrm>
        <a:off x="1497019" y="65396"/>
        <a:ext cx="3402204" cy="2570071"/>
      </dsp:txXfrm>
    </dsp:sp>
    <dsp:sp modelId="{542FA148-E352-4991-9C56-652F8C06178E}">
      <dsp:nvSpPr>
        <dsp:cNvPr id="0" name=""/>
        <dsp:cNvSpPr/>
      </dsp:nvSpPr>
      <dsp:spPr>
        <a:xfrm>
          <a:off x="1435354" y="2635468"/>
          <a:ext cx="3525534" cy="1131646"/>
        </a:xfrm>
        <a:prstGeom prst="rect">
          <a:avLst/>
        </a:prstGeom>
        <a:solidFill>
          <a:schemeClr val="accent3"/>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0" rIns="67310" bIns="0" numCol="1" spcCol="1270" anchor="ctr" anchorCtr="0">
          <a:noAutofit/>
        </a:bodyPr>
        <a:lstStyle/>
        <a:p>
          <a:pPr marL="0" lvl="0" indent="0" algn="l" defTabSz="2355850">
            <a:lnSpc>
              <a:spcPct val="90000"/>
            </a:lnSpc>
            <a:spcBef>
              <a:spcPct val="0"/>
            </a:spcBef>
            <a:spcAft>
              <a:spcPct val="35000"/>
            </a:spcAft>
            <a:buNone/>
          </a:pPr>
          <a:r>
            <a:rPr lang="en-US" sz="5300" kern="1200"/>
            <a:t>SIR 0.77</a:t>
          </a:r>
        </a:p>
      </dsp:txBody>
      <dsp:txXfrm>
        <a:off x="1435354" y="2635468"/>
        <a:ext cx="2482770" cy="1131646"/>
      </dsp:txXfrm>
    </dsp:sp>
    <dsp:sp modelId="{3C41F741-B43F-4509-9500-B28CCCE9D157}">
      <dsp:nvSpPr>
        <dsp:cNvPr id="0" name=""/>
        <dsp:cNvSpPr/>
      </dsp:nvSpPr>
      <dsp:spPr>
        <a:xfrm>
          <a:off x="4017856" y="2815219"/>
          <a:ext cx="1233936" cy="1233936"/>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solidFill>
            <a:schemeClr val="accent3">
              <a:lumMod val="20000"/>
              <a:lumOff val="80000"/>
              <a:alpha val="90000"/>
            </a:schemeClr>
          </a:solidFill>
          <a:prstDash val="solid"/>
        </a:ln>
        <a:effectLst/>
      </dsp:spPr>
      <dsp:style>
        <a:lnRef idx="2">
          <a:scrgbClr r="0" g="0" b="0"/>
        </a:lnRef>
        <a:fillRef idx="1">
          <a:scrgbClr r="0" g="0" b="0"/>
        </a:fillRef>
        <a:effectRef idx="0">
          <a:scrgbClr r="0" g="0" b="0"/>
        </a:effectRef>
        <a:fontRef idx="minor"/>
      </dsp:style>
    </dsp:sp>
    <dsp:sp modelId="{BCD70571-AF8F-43F8-A4A3-76F7094260B3}">
      <dsp:nvSpPr>
        <dsp:cNvPr id="0" name=""/>
        <dsp:cNvSpPr/>
      </dsp:nvSpPr>
      <dsp:spPr>
        <a:xfrm>
          <a:off x="5557493" y="3731"/>
          <a:ext cx="3525534" cy="2631736"/>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121920" rIns="40640" bIns="40640" numCol="1" spcCol="1270" anchor="t" anchorCtr="0">
          <a:noAutofit/>
        </a:bodyPr>
        <a:lstStyle/>
        <a:p>
          <a:pPr marL="285750" lvl="1" indent="-285750" algn="l" defTabSz="1422400">
            <a:lnSpc>
              <a:spcPct val="90000"/>
            </a:lnSpc>
            <a:spcBef>
              <a:spcPct val="0"/>
            </a:spcBef>
            <a:spcAft>
              <a:spcPct val="15000"/>
            </a:spcAft>
            <a:buChar char="•"/>
          </a:pPr>
          <a:r>
            <a:rPr lang="en-US" sz="3200" kern="1200" dirty="0"/>
            <a:t>Census: 72</a:t>
          </a:r>
        </a:p>
        <a:p>
          <a:pPr marL="285750" lvl="1" indent="-285750" algn="l" defTabSz="1422400">
            <a:lnSpc>
              <a:spcPct val="90000"/>
            </a:lnSpc>
            <a:spcBef>
              <a:spcPct val="0"/>
            </a:spcBef>
            <a:spcAft>
              <a:spcPct val="15000"/>
            </a:spcAft>
            <a:buChar char="•"/>
          </a:pPr>
          <a:r>
            <a:rPr lang="en-US" sz="3200" kern="1200" dirty="0"/>
            <a:t>Expected Infections: 2.12</a:t>
          </a:r>
        </a:p>
        <a:p>
          <a:pPr marL="285750" lvl="1" indent="-285750" algn="l" defTabSz="1422400">
            <a:lnSpc>
              <a:spcPct val="90000"/>
            </a:lnSpc>
            <a:spcBef>
              <a:spcPct val="0"/>
            </a:spcBef>
            <a:spcAft>
              <a:spcPct val="15000"/>
            </a:spcAft>
            <a:buChar char="•"/>
          </a:pPr>
          <a:r>
            <a:rPr lang="en-US" sz="3200" kern="1200"/>
            <a:t>Observed Infections: 2</a:t>
          </a:r>
        </a:p>
      </dsp:txBody>
      <dsp:txXfrm>
        <a:off x="5619158" y="65396"/>
        <a:ext cx="3402204" cy="2570071"/>
      </dsp:txXfrm>
    </dsp:sp>
    <dsp:sp modelId="{BB2DA0A5-CF59-49C1-9EA5-534C290A9455}">
      <dsp:nvSpPr>
        <dsp:cNvPr id="0" name=""/>
        <dsp:cNvSpPr/>
      </dsp:nvSpPr>
      <dsp:spPr>
        <a:xfrm>
          <a:off x="5557493" y="2635468"/>
          <a:ext cx="3525534" cy="1131646"/>
        </a:xfrm>
        <a:prstGeom prst="rect">
          <a:avLst/>
        </a:prstGeom>
        <a:solidFill>
          <a:schemeClr val="accent2"/>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0" rIns="67310" bIns="0" numCol="1" spcCol="1270" anchor="ctr" anchorCtr="0">
          <a:noAutofit/>
        </a:bodyPr>
        <a:lstStyle/>
        <a:p>
          <a:pPr marL="0" lvl="0" indent="0" algn="l" defTabSz="2355850">
            <a:lnSpc>
              <a:spcPct val="90000"/>
            </a:lnSpc>
            <a:spcBef>
              <a:spcPct val="0"/>
            </a:spcBef>
            <a:spcAft>
              <a:spcPct val="35000"/>
            </a:spcAft>
            <a:buNone/>
          </a:pPr>
          <a:r>
            <a:rPr lang="en-US" sz="5300" kern="1200"/>
            <a:t>SIR 0.77</a:t>
          </a:r>
        </a:p>
      </dsp:txBody>
      <dsp:txXfrm>
        <a:off x="5557493" y="2635468"/>
        <a:ext cx="2482770" cy="1131646"/>
      </dsp:txXfrm>
    </dsp:sp>
    <dsp:sp modelId="{E2DAA0B4-1D57-4934-81D7-0A42432930DF}">
      <dsp:nvSpPr>
        <dsp:cNvPr id="0" name=""/>
        <dsp:cNvSpPr/>
      </dsp:nvSpPr>
      <dsp:spPr>
        <a:xfrm>
          <a:off x="8139995" y="2815219"/>
          <a:ext cx="1233936" cy="1233936"/>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solidFill>
            <a:schemeClr val="accent4">
              <a:tint val="40000"/>
              <a:alpha val="90000"/>
              <a:hueOff val="-3820066"/>
              <a:satOff val="50003"/>
              <a:lumOff val="4075"/>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7384BC-395A-4A49-AB1A-E4BF80B085B1}">
      <dsp:nvSpPr>
        <dsp:cNvPr id="0" name=""/>
        <dsp:cNvSpPr/>
      </dsp:nvSpPr>
      <dsp:spPr>
        <a:xfrm>
          <a:off x="1435354" y="3731"/>
          <a:ext cx="3525534" cy="2631736"/>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99060" rIns="33020" bIns="33020" numCol="1" spcCol="1270" anchor="t" anchorCtr="0">
          <a:noAutofit/>
        </a:bodyPr>
        <a:lstStyle/>
        <a:p>
          <a:pPr marL="228600" lvl="1" indent="-228600" algn="l" defTabSz="1155700">
            <a:lnSpc>
              <a:spcPct val="90000"/>
            </a:lnSpc>
            <a:spcBef>
              <a:spcPct val="0"/>
            </a:spcBef>
            <a:spcAft>
              <a:spcPct val="15000"/>
            </a:spcAft>
            <a:buChar char="•"/>
          </a:pPr>
          <a:r>
            <a:rPr lang="en-US" sz="2600" kern="1200" dirty="0"/>
            <a:t>Census: 181</a:t>
          </a:r>
        </a:p>
        <a:p>
          <a:pPr marL="228600" lvl="1" indent="-228600" algn="l" defTabSz="1155700">
            <a:lnSpc>
              <a:spcPct val="90000"/>
            </a:lnSpc>
            <a:spcBef>
              <a:spcPct val="0"/>
            </a:spcBef>
            <a:spcAft>
              <a:spcPct val="15000"/>
            </a:spcAft>
            <a:buChar char="•"/>
          </a:pPr>
          <a:r>
            <a:rPr lang="en-US" sz="2600" kern="1200" dirty="0"/>
            <a:t>Expected Infections: 9.11</a:t>
          </a:r>
        </a:p>
        <a:p>
          <a:pPr marL="228600" lvl="1" indent="-228600" algn="l" defTabSz="1155700">
            <a:lnSpc>
              <a:spcPct val="90000"/>
            </a:lnSpc>
            <a:spcBef>
              <a:spcPct val="0"/>
            </a:spcBef>
            <a:spcAft>
              <a:spcPct val="15000"/>
            </a:spcAft>
            <a:buChar char="•"/>
          </a:pPr>
          <a:r>
            <a:rPr lang="en-US" sz="2600" kern="1200"/>
            <a:t>Observed Infections: 4</a:t>
          </a:r>
        </a:p>
      </dsp:txBody>
      <dsp:txXfrm>
        <a:off x="1497019" y="65396"/>
        <a:ext cx="3402204" cy="2570071"/>
      </dsp:txXfrm>
    </dsp:sp>
    <dsp:sp modelId="{542FA148-E352-4991-9C56-652F8C06178E}">
      <dsp:nvSpPr>
        <dsp:cNvPr id="0" name=""/>
        <dsp:cNvSpPr/>
      </dsp:nvSpPr>
      <dsp:spPr>
        <a:xfrm>
          <a:off x="1435354" y="2635468"/>
          <a:ext cx="3525534" cy="1131646"/>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0" rIns="67310" bIns="0" numCol="1" spcCol="1270" anchor="ctr" anchorCtr="0">
          <a:noAutofit/>
        </a:bodyPr>
        <a:lstStyle/>
        <a:p>
          <a:pPr marL="0" lvl="0" indent="0" algn="l" defTabSz="2355850">
            <a:lnSpc>
              <a:spcPct val="90000"/>
            </a:lnSpc>
            <a:spcBef>
              <a:spcPct val="0"/>
            </a:spcBef>
            <a:spcAft>
              <a:spcPct val="35000"/>
            </a:spcAft>
            <a:buNone/>
          </a:pPr>
          <a:r>
            <a:rPr lang="en-US" sz="5300" kern="1200"/>
            <a:t>SIR 0.45</a:t>
          </a:r>
        </a:p>
      </dsp:txBody>
      <dsp:txXfrm>
        <a:off x="1435354" y="2635468"/>
        <a:ext cx="2482770" cy="1131646"/>
      </dsp:txXfrm>
    </dsp:sp>
    <dsp:sp modelId="{3C41F741-B43F-4509-9500-B28CCCE9D157}">
      <dsp:nvSpPr>
        <dsp:cNvPr id="0" name=""/>
        <dsp:cNvSpPr/>
      </dsp:nvSpPr>
      <dsp:spPr>
        <a:xfrm>
          <a:off x="4017856" y="2815219"/>
          <a:ext cx="1233936" cy="1233936"/>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2C1EB1-C1FE-4028-A465-22703586312F}">
      <dsp:nvSpPr>
        <dsp:cNvPr id="0" name=""/>
        <dsp:cNvSpPr/>
      </dsp:nvSpPr>
      <dsp:spPr>
        <a:xfrm>
          <a:off x="5557493" y="3731"/>
          <a:ext cx="3525534" cy="2631736"/>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4">
              <a:hueOff val="-2875977"/>
              <a:satOff val="23796"/>
              <a:lumOff val="1117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99060" rIns="33020" bIns="33020" numCol="1" spcCol="1270" anchor="t" anchorCtr="0">
          <a:noAutofit/>
        </a:bodyPr>
        <a:lstStyle/>
        <a:p>
          <a:pPr marL="228600" lvl="1" indent="-228600" algn="l" defTabSz="1155700">
            <a:lnSpc>
              <a:spcPct val="90000"/>
            </a:lnSpc>
            <a:spcBef>
              <a:spcPct val="0"/>
            </a:spcBef>
            <a:spcAft>
              <a:spcPct val="15000"/>
            </a:spcAft>
            <a:buChar char="•"/>
          </a:pPr>
          <a:r>
            <a:rPr lang="en-US" sz="2600" kern="1200" dirty="0"/>
            <a:t>Census: 149</a:t>
          </a:r>
        </a:p>
        <a:p>
          <a:pPr marL="228600" lvl="1" indent="-228600" algn="l" defTabSz="1155700">
            <a:lnSpc>
              <a:spcPct val="90000"/>
            </a:lnSpc>
            <a:spcBef>
              <a:spcPct val="0"/>
            </a:spcBef>
            <a:spcAft>
              <a:spcPct val="15000"/>
            </a:spcAft>
            <a:buChar char="•"/>
          </a:pPr>
          <a:r>
            <a:rPr lang="en-US" sz="2600" kern="1200" dirty="0"/>
            <a:t>Expected Infections: 5.08</a:t>
          </a:r>
        </a:p>
        <a:p>
          <a:pPr marL="228600" lvl="1" indent="-228600" algn="l" defTabSz="1155700">
            <a:lnSpc>
              <a:spcPct val="90000"/>
            </a:lnSpc>
            <a:spcBef>
              <a:spcPct val="0"/>
            </a:spcBef>
            <a:spcAft>
              <a:spcPct val="15000"/>
            </a:spcAft>
            <a:buChar char="•"/>
          </a:pPr>
          <a:r>
            <a:rPr lang="en-US" sz="2600" kern="1200"/>
            <a:t>Observed Infections: 4</a:t>
          </a:r>
        </a:p>
        <a:p>
          <a:pPr marL="228600" lvl="1" indent="-228600" algn="l" defTabSz="1155700">
            <a:lnSpc>
              <a:spcPct val="90000"/>
            </a:lnSpc>
            <a:spcBef>
              <a:spcPct val="0"/>
            </a:spcBef>
            <a:spcAft>
              <a:spcPct val="15000"/>
            </a:spcAft>
            <a:buChar char="•"/>
          </a:pPr>
          <a:endParaRPr lang="en-US" sz="2600" kern="1200"/>
        </a:p>
      </dsp:txBody>
      <dsp:txXfrm>
        <a:off x="5619158" y="65396"/>
        <a:ext cx="3402204" cy="2570071"/>
      </dsp:txXfrm>
    </dsp:sp>
    <dsp:sp modelId="{C13745F9-6AFD-46D7-80F8-6B8C14A6562B}">
      <dsp:nvSpPr>
        <dsp:cNvPr id="0" name=""/>
        <dsp:cNvSpPr/>
      </dsp:nvSpPr>
      <dsp:spPr>
        <a:xfrm>
          <a:off x="5557493" y="2635468"/>
          <a:ext cx="3525534" cy="1131646"/>
        </a:xfrm>
        <a:prstGeom prst="rect">
          <a:avLst/>
        </a:prstGeom>
        <a:solidFill>
          <a:schemeClr val="accent4">
            <a:hueOff val="-2875977"/>
            <a:satOff val="23796"/>
            <a:lumOff val="11177"/>
            <a:alphaOff val="0"/>
          </a:schemeClr>
        </a:solidFill>
        <a:ln w="25400" cap="flat" cmpd="sng" algn="ctr">
          <a:solidFill>
            <a:schemeClr val="accent4">
              <a:hueOff val="-2875977"/>
              <a:satOff val="23796"/>
              <a:lumOff val="1117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0" rIns="67310" bIns="0" numCol="1" spcCol="1270" anchor="ctr" anchorCtr="0">
          <a:noAutofit/>
        </a:bodyPr>
        <a:lstStyle/>
        <a:p>
          <a:pPr marL="0" lvl="0" indent="0" algn="l" defTabSz="2355850">
            <a:lnSpc>
              <a:spcPct val="90000"/>
            </a:lnSpc>
            <a:spcBef>
              <a:spcPct val="0"/>
            </a:spcBef>
            <a:spcAft>
              <a:spcPct val="35000"/>
            </a:spcAft>
            <a:buNone/>
          </a:pPr>
          <a:r>
            <a:rPr lang="en-US" sz="5300" kern="1200"/>
            <a:t>SIR 0.79</a:t>
          </a:r>
        </a:p>
      </dsp:txBody>
      <dsp:txXfrm>
        <a:off x="5557493" y="2635468"/>
        <a:ext cx="2482770" cy="1131646"/>
      </dsp:txXfrm>
    </dsp:sp>
    <dsp:sp modelId="{CB592691-56D2-4374-B8EB-F87762545092}">
      <dsp:nvSpPr>
        <dsp:cNvPr id="0" name=""/>
        <dsp:cNvSpPr/>
      </dsp:nvSpPr>
      <dsp:spPr>
        <a:xfrm>
          <a:off x="8139995" y="2815219"/>
          <a:ext cx="1233936" cy="1233936"/>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solidFill>
            <a:schemeClr val="accent4">
              <a:tint val="40000"/>
              <a:alpha val="90000"/>
              <a:hueOff val="-3820066"/>
              <a:satOff val="50003"/>
              <a:lumOff val="4075"/>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0201CD-428B-443B-B2F8-EBD5D4935500}">
      <dsp:nvSpPr>
        <dsp:cNvPr id="0" name=""/>
        <dsp:cNvSpPr/>
      </dsp:nvSpPr>
      <dsp:spPr>
        <a:xfrm>
          <a:off x="1435354" y="3731"/>
          <a:ext cx="3525534" cy="2631736"/>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121920" rIns="40640" bIns="40640" numCol="1" spcCol="1270" anchor="t" anchorCtr="0">
          <a:noAutofit/>
        </a:bodyPr>
        <a:lstStyle/>
        <a:p>
          <a:pPr marL="285750" lvl="1" indent="-285750" algn="l" defTabSz="1422400">
            <a:lnSpc>
              <a:spcPct val="90000"/>
            </a:lnSpc>
            <a:spcBef>
              <a:spcPct val="0"/>
            </a:spcBef>
            <a:spcAft>
              <a:spcPct val="15000"/>
            </a:spcAft>
            <a:buChar char="•"/>
          </a:pPr>
          <a:r>
            <a:rPr lang="en-US" sz="3200" kern="1200" dirty="0"/>
            <a:t>Census: 160</a:t>
          </a:r>
        </a:p>
        <a:p>
          <a:pPr marL="285750" lvl="1" indent="-285750" algn="l" defTabSz="1422400">
            <a:lnSpc>
              <a:spcPct val="90000"/>
            </a:lnSpc>
            <a:spcBef>
              <a:spcPct val="0"/>
            </a:spcBef>
            <a:spcAft>
              <a:spcPct val="15000"/>
            </a:spcAft>
            <a:buChar char="•"/>
          </a:pPr>
          <a:r>
            <a:rPr lang="en-US" sz="3200" kern="1200" dirty="0"/>
            <a:t>Expected Infections: 5.08</a:t>
          </a:r>
        </a:p>
        <a:p>
          <a:pPr marL="285750" lvl="1" indent="-285750" algn="l" defTabSz="1422400">
            <a:lnSpc>
              <a:spcPct val="90000"/>
            </a:lnSpc>
            <a:spcBef>
              <a:spcPct val="0"/>
            </a:spcBef>
            <a:spcAft>
              <a:spcPct val="15000"/>
            </a:spcAft>
            <a:buChar char="•"/>
          </a:pPr>
          <a:r>
            <a:rPr lang="en-US" sz="3200" kern="1200"/>
            <a:t>Observed Infections: 4</a:t>
          </a:r>
        </a:p>
      </dsp:txBody>
      <dsp:txXfrm>
        <a:off x="1497019" y="65396"/>
        <a:ext cx="3402204" cy="2570071"/>
      </dsp:txXfrm>
    </dsp:sp>
    <dsp:sp modelId="{300EB5A5-F908-45ED-B2C9-B5C84588F294}">
      <dsp:nvSpPr>
        <dsp:cNvPr id="0" name=""/>
        <dsp:cNvSpPr/>
      </dsp:nvSpPr>
      <dsp:spPr>
        <a:xfrm>
          <a:off x="1435354" y="2635468"/>
          <a:ext cx="3525534" cy="1131646"/>
        </a:xfrm>
        <a:prstGeom prst="rect">
          <a:avLst/>
        </a:prstGeom>
        <a:solidFill>
          <a:schemeClr val="accent4"/>
        </a:solidFill>
        <a:ln w="25400" cap="flat" cmpd="sng" algn="ctr">
          <a:solidFill>
            <a:schemeClr val="accent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0" rIns="67310" bIns="0" numCol="1" spcCol="1270" anchor="ctr" anchorCtr="0">
          <a:noAutofit/>
        </a:bodyPr>
        <a:lstStyle/>
        <a:p>
          <a:pPr marL="0" lvl="0" indent="0" algn="l" defTabSz="2355850">
            <a:lnSpc>
              <a:spcPct val="90000"/>
            </a:lnSpc>
            <a:spcBef>
              <a:spcPct val="0"/>
            </a:spcBef>
            <a:spcAft>
              <a:spcPct val="35000"/>
            </a:spcAft>
            <a:buNone/>
          </a:pPr>
          <a:r>
            <a:rPr lang="en-US" sz="5300" kern="1200"/>
            <a:t>SIR 0.79</a:t>
          </a:r>
        </a:p>
      </dsp:txBody>
      <dsp:txXfrm>
        <a:off x="1435354" y="2635468"/>
        <a:ext cx="2482770" cy="1131646"/>
      </dsp:txXfrm>
    </dsp:sp>
    <dsp:sp modelId="{437D66E4-4339-4097-89E1-7E0EE376FED8}">
      <dsp:nvSpPr>
        <dsp:cNvPr id="0" name=""/>
        <dsp:cNvSpPr/>
      </dsp:nvSpPr>
      <dsp:spPr>
        <a:xfrm>
          <a:off x="4017856" y="2815219"/>
          <a:ext cx="1233936" cy="1233936"/>
        </a:xfrm>
        <a:prstGeom prst="ellipse">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7384BC-395A-4A49-AB1A-E4BF80B085B1}">
      <dsp:nvSpPr>
        <dsp:cNvPr id="0" name=""/>
        <dsp:cNvSpPr/>
      </dsp:nvSpPr>
      <dsp:spPr>
        <a:xfrm>
          <a:off x="5557493" y="3731"/>
          <a:ext cx="3525534" cy="2631736"/>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4">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121920" rIns="40640" bIns="40640" numCol="1" spcCol="1270" anchor="t" anchorCtr="0">
          <a:noAutofit/>
        </a:bodyPr>
        <a:lstStyle/>
        <a:p>
          <a:pPr marL="285750" lvl="1" indent="-285750" algn="l" defTabSz="1422400">
            <a:lnSpc>
              <a:spcPct val="90000"/>
            </a:lnSpc>
            <a:spcBef>
              <a:spcPct val="0"/>
            </a:spcBef>
            <a:spcAft>
              <a:spcPct val="15000"/>
            </a:spcAft>
            <a:buChar char="•"/>
          </a:pPr>
          <a:r>
            <a:rPr lang="en-US" sz="3200" kern="1200" dirty="0"/>
            <a:t>Census: 181</a:t>
          </a:r>
        </a:p>
        <a:p>
          <a:pPr marL="285750" lvl="1" indent="-285750" algn="l" defTabSz="1422400">
            <a:lnSpc>
              <a:spcPct val="90000"/>
            </a:lnSpc>
            <a:spcBef>
              <a:spcPct val="0"/>
            </a:spcBef>
            <a:spcAft>
              <a:spcPct val="15000"/>
            </a:spcAft>
            <a:buChar char="•"/>
          </a:pPr>
          <a:r>
            <a:rPr lang="en-US" sz="3200" kern="1200" dirty="0"/>
            <a:t>Expected Infections: 8.21</a:t>
          </a:r>
        </a:p>
        <a:p>
          <a:pPr marL="285750" lvl="1" indent="-285750" algn="l" defTabSz="1422400">
            <a:lnSpc>
              <a:spcPct val="90000"/>
            </a:lnSpc>
            <a:spcBef>
              <a:spcPct val="0"/>
            </a:spcBef>
            <a:spcAft>
              <a:spcPct val="15000"/>
            </a:spcAft>
            <a:buChar char="•"/>
          </a:pPr>
          <a:r>
            <a:rPr lang="en-US" sz="3200" kern="1200" dirty="0"/>
            <a:t>Observed Infections: 4</a:t>
          </a:r>
        </a:p>
      </dsp:txBody>
      <dsp:txXfrm>
        <a:off x="5619158" y="65396"/>
        <a:ext cx="3402204" cy="2570071"/>
      </dsp:txXfrm>
    </dsp:sp>
    <dsp:sp modelId="{542FA148-E352-4991-9C56-652F8C06178E}">
      <dsp:nvSpPr>
        <dsp:cNvPr id="0" name=""/>
        <dsp:cNvSpPr/>
      </dsp:nvSpPr>
      <dsp:spPr>
        <a:xfrm>
          <a:off x="5557493" y="2635468"/>
          <a:ext cx="3525534" cy="1131646"/>
        </a:xfrm>
        <a:prstGeom prst="rect">
          <a:avLst/>
        </a:prstGeom>
        <a:solidFill>
          <a:schemeClr val="accent4">
            <a:lumMod val="50000"/>
          </a:schemeClr>
        </a:solidFill>
        <a:ln w="25400" cap="flat" cmpd="sng" algn="ctr">
          <a:solidFill>
            <a:schemeClr val="accent4">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0" rIns="67310" bIns="0" numCol="1" spcCol="1270" anchor="ctr" anchorCtr="0">
          <a:noAutofit/>
        </a:bodyPr>
        <a:lstStyle/>
        <a:p>
          <a:pPr marL="0" lvl="0" indent="0" algn="l" defTabSz="2355850">
            <a:lnSpc>
              <a:spcPct val="90000"/>
            </a:lnSpc>
            <a:spcBef>
              <a:spcPct val="0"/>
            </a:spcBef>
            <a:spcAft>
              <a:spcPct val="35000"/>
            </a:spcAft>
            <a:buNone/>
          </a:pPr>
          <a:r>
            <a:rPr lang="en-US" sz="5300" kern="1200"/>
            <a:t>SIR 0.45</a:t>
          </a:r>
        </a:p>
      </dsp:txBody>
      <dsp:txXfrm>
        <a:off x="5557493" y="2635468"/>
        <a:ext cx="2482770" cy="1131646"/>
      </dsp:txXfrm>
    </dsp:sp>
    <dsp:sp modelId="{3C41F741-B43F-4509-9500-B28CCCE9D157}">
      <dsp:nvSpPr>
        <dsp:cNvPr id="0" name=""/>
        <dsp:cNvSpPr/>
      </dsp:nvSpPr>
      <dsp:spPr>
        <a:xfrm>
          <a:off x="8139995" y="2815219"/>
          <a:ext cx="1233936" cy="1233936"/>
        </a:xfrm>
        <a:prstGeom prst="ellipse">
          <a:avLst/>
        </a:prstGeom>
        <a:solidFill>
          <a:schemeClr val="accent4">
            <a:lumMod val="75000"/>
          </a:schemeClr>
        </a:solidFill>
        <a:ln w="25400" cap="flat" cmpd="sng" algn="ctr">
          <a:solidFill>
            <a:schemeClr val="accent4">
              <a:lumMod val="50000"/>
              <a:alpha val="90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7384BC-395A-4A49-AB1A-E4BF80B085B1}">
      <dsp:nvSpPr>
        <dsp:cNvPr id="0" name=""/>
        <dsp:cNvSpPr/>
      </dsp:nvSpPr>
      <dsp:spPr>
        <a:xfrm>
          <a:off x="1038504" y="4491"/>
          <a:ext cx="2327357" cy="1737323"/>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4">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80010" rIns="26670" bIns="26670" numCol="1" spcCol="1270" anchor="t" anchorCtr="0">
          <a:noAutofit/>
        </a:bodyPr>
        <a:lstStyle/>
        <a:p>
          <a:pPr marL="228600" lvl="1" indent="-228600" algn="l" defTabSz="933450">
            <a:lnSpc>
              <a:spcPct val="90000"/>
            </a:lnSpc>
            <a:spcBef>
              <a:spcPct val="0"/>
            </a:spcBef>
            <a:spcAft>
              <a:spcPct val="15000"/>
            </a:spcAft>
            <a:buChar char="•"/>
          </a:pPr>
          <a:r>
            <a:rPr lang="en-US" sz="2100" kern="1200" dirty="0"/>
            <a:t>Census: 183</a:t>
          </a:r>
        </a:p>
        <a:p>
          <a:pPr marL="228600" lvl="1" indent="-228600" algn="l" defTabSz="933450">
            <a:lnSpc>
              <a:spcPct val="90000"/>
            </a:lnSpc>
            <a:spcBef>
              <a:spcPct val="0"/>
            </a:spcBef>
            <a:spcAft>
              <a:spcPct val="15000"/>
            </a:spcAft>
            <a:buChar char="•"/>
          </a:pPr>
          <a:r>
            <a:rPr lang="en-US" sz="2100" kern="1200" dirty="0"/>
            <a:t>Expected Infections: 8.23</a:t>
          </a:r>
        </a:p>
        <a:p>
          <a:pPr marL="228600" lvl="1" indent="-228600" algn="l" defTabSz="933450">
            <a:lnSpc>
              <a:spcPct val="90000"/>
            </a:lnSpc>
            <a:spcBef>
              <a:spcPct val="0"/>
            </a:spcBef>
            <a:spcAft>
              <a:spcPct val="15000"/>
            </a:spcAft>
            <a:buChar char="•"/>
          </a:pPr>
          <a:r>
            <a:rPr lang="en-US" sz="2100" kern="1200"/>
            <a:t>Observed Infections: 4</a:t>
          </a:r>
        </a:p>
      </dsp:txBody>
      <dsp:txXfrm>
        <a:off x="1079212" y="45199"/>
        <a:ext cx="2245941" cy="1696615"/>
      </dsp:txXfrm>
    </dsp:sp>
    <dsp:sp modelId="{542FA148-E352-4991-9C56-652F8C06178E}">
      <dsp:nvSpPr>
        <dsp:cNvPr id="0" name=""/>
        <dsp:cNvSpPr/>
      </dsp:nvSpPr>
      <dsp:spPr>
        <a:xfrm>
          <a:off x="1038504" y="1741814"/>
          <a:ext cx="2327357" cy="747048"/>
        </a:xfrm>
        <a:prstGeom prst="rect">
          <a:avLst/>
        </a:prstGeom>
        <a:solidFill>
          <a:schemeClr val="accent4">
            <a:lumMod val="50000"/>
          </a:schemeClr>
        </a:solidFill>
        <a:ln w="25400" cap="flat" cmpd="sng" algn="ctr">
          <a:solidFill>
            <a:schemeClr val="accent4">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0" rIns="44450" bIns="0" numCol="1" spcCol="1270" anchor="ctr" anchorCtr="0">
          <a:noAutofit/>
        </a:bodyPr>
        <a:lstStyle/>
        <a:p>
          <a:pPr marL="0" lvl="0" indent="0" algn="l" defTabSz="1555750">
            <a:lnSpc>
              <a:spcPct val="90000"/>
            </a:lnSpc>
            <a:spcBef>
              <a:spcPct val="0"/>
            </a:spcBef>
            <a:spcAft>
              <a:spcPct val="35000"/>
            </a:spcAft>
            <a:buNone/>
          </a:pPr>
          <a:r>
            <a:rPr lang="en-US" sz="3500" kern="1200"/>
            <a:t>SIR 0.45</a:t>
          </a:r>
        </a:p>
      </dsp:txBody>
      <dsp:txXfrm>
        <a:off x="1038504" y="1741814"/>
        <a:ext cx="1638984" cy="747048"/>
      </dsp:txXfrm>
    </dsp:sp>
    <dsp:sp modelId="{3C41F741-B43F-4509-9500-B28CCCE9D157}">
      <dsp:nvSpPr>
        <dsp:cNvPr id="0" name=""/>
        <dsp:cNvSpPr/>
      </dsp:nvSpPr>
      <dsp:spPr>
        <a:xfrm>
          <a:off x="2743325" y="1860476"/>
          <a:ext cx="814575" cy="814575"/>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2C1EB1-C1FE-4028-A465-22703586312F}">
      <dsp:nvSpPr>
        <dsp:cNvPr id="0" name=""/>
        <dsp:cNvSpPr/>
      </dsp:nvSpPr>
      <dsp:spPr>
        <a:xfrm>
          <a:off x="3759706" y="4491"/>
          <a:ext cx="2327357" cy="1737323"/>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4"/>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80010" rIns="26670" bIns="26670" numCol="1" spcCol="1270" anchor="t" anchorCtr="0">
          <a:noAutofit/>
        </a:bodyPr>
        <a:lstStyle/>
        <a:p>
          <a:pPr marL="228600" lvl="1" indent="-228600" algn="l" defTabSz="933450">
            <a:lnSpc>
              <a:spcPct val="90000"/>
            </a:lnSpc>
            <a:spcBef>
              <a:spcPct val="0"/>
            </a:spcBef>
            <a:spcAft>
              <a:spcPct val="15000"/>
            </a:spcAft>
            <a:buChar char="•"/>
          </a:pPr>
          <a:r>
            <a:rPr lang="en-US" sz="2100" kern="1200" dirty="0"/>
            <a:t>Census: 151</a:t>
          </a:r>
        </a:p>
        <a:p>
          <a:pPr marL="228600" lvl="1" indent="-228600" algn="l" defTabSz="933450">
            <a:lnSpc>
              <a:spcPct val="90000"/>
            </a:lnSpc>
            <a:spcBef>
              <a:spcPct val="0"/>
            </a:spcBef>
            <a:spcAft>
              <a:spcPct val="15000"/>
            </a:spcAft>
            <a:buChar char="•"/>
          </a:pPr>
          <a:r>
            <a:rPr lang="en-US" sz="2100" kern="1200" dirty="0"/>
            <a:t>Expected Infections: 6.01</a:t>
          </a:r>
        </a:p>
        <a:p>
          <a:pPr marL="228600" lvl="1" indent="-228600" algn="l" defTabSz="933450">
            <a:lnSpc>
              <a:spcPct val="90000"/>
            </a:lnSpc>
            <a:spcBef>
              <a:spcPct val="0"/>
            </a:spcBef>
            <a:spcAft>
              <a:spcPct val="15000"/>
            </a:spcAft>
            <a:buChar char="•"/>
          </a:pPr>
          <a:r>
            <a:rPr lang="en-US" sz="2100" kern="1200"/>
            <a:t>Observed Infections: 4</a:t>
          </a:r>
        </a:p>
      </dsp:txBody>
      <dsp:txXfrm>
        <a:off x="3800414" y="45199"/>
        <a:ext cx="2245941" cy="1696615"/>
      </dsp:txXfrm>
    </dsp:sp>
    <dsp:sp modelId="{C13745F9-6AFD-46D7-80F8-6B8C14A6562B}">
      <dsp:nvSpPr>
        <dsp:cNvPr id="0" name=""/>
        <dsp:cNvSpPr/>
      </dsp:nvSpPr>
      <dsp:spPr>
        <a:xfrm>
          <a:off x="3759706" y="1741814"/>
          <a:ext cx="2327357" cy="747048"/>
        </a:xfrm>
        <a:prstGeom prst="rect">
          <a:avLst/>
        </a:prstGeom>
        <a:solidFill>
          <a:schemeClr val="accent4"/>
        </a:solidFill>
        <a:ln w="25400" cap="flat" cmpd="sng" algn="ctr">
          <a:solidFill>
            <a:schemeClr val="accent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0" rIns="44450" bIns="0" numCol="1" spcCol="1270" anchor="ctr" anchorCtr="0">
          <a:noAutofit/>
        </a:bodyPr>
        <a:lstStyle/>
        <a:p>
          <a:pPr marL="0" lvl="0" indent="0" algn="l" defTabSz="1555750">
            <a:lnSpc>
              <a:spcPct val="90000"/>
            </a:lnSpc>
            <a:spcBef>
              <a:spcPct val="0"/>
            </a:spcBef>
            <a:spcAft>
              <a:spcPct val="35000"/>
            </a:spcAft>
            <a:buNone/>
          </a:pPr>
          <a:r>
            <a:rPr lang="en-US" sz="3500" kern="1200"/>
            <a:t>SIR 0.79</a:t>
          </a:r>
        </a:p>
      </dsp:txBody>
      <dsp:txXfrm>
        <a:off x="3759706" y="1741814"/>
        <a:ext cx="1638984" cy="747048"/>
      </dsp:txXfrm>
    </dsp:sp>
    <dsp:sp modelId="{CB592691-56D2-4374-B8EB-F87762545092}">
      <dsp:nvSpPr>
        <dsp:cNvPr id="0" name=""/>
        <dsp:cNvSpPr/>
      </dsp:nvSpPr>
      <dsp:spPr>
        <a:xfrm>
          <a:off x="5464527" y="1860476"/>
          <a:ext cx="814575" cy="814575"/>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solidFill>
            <a:schemeClr val="accent4">
              <a:lumMod val="20000"/>
              <a:lumOff val="80000"/>
              <a:alpha val="90000"/>
            </a:schemeClr>
          </a:solidFill>
          <a:prstDash val="solid"/>
        </a:ln>
        <a:effectLst/>
      </dsp:spPr>
      <dsp:style>
        <a:lnRef idx="2">
          <a:scrgbClr r="0" g="0" b="0"/>
        </a:lnRef>
        <a:fillRef idx="1">
          <a:scrgbClr r="0" g="0" b="0"/>
        </a:fillRef>
        <a:effectRef idx="0">
          <a:scrgbClr r="0" g="0" b="0"/>
        </a:effectRef>
        <a:fontRef idx="minor"/>
      </dsp:style>
    </dsp:sp>
    <dsp:sp modelId="{BCD70571-AF8F-43F8-A4A3-76F7094260B3}">
      <dsp:nvSpPr>
        <dsp:cNvPr id="0" name=""/>
        <dsp:cNvSpPr/>
      </dsp:nvSpPr>
      <dsp:spPr>
        <a:xfrm>
          <a:off x="1038504" y="3078493"/>
          <a:ext cx="2327357" cy="1737323"/>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5"/>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80010" rIns="26670" bIns="26670" numCol="1" spcCol="1270" anchor="t" anchorCtr="0">
          <a:noAutofit/>
        </a:bodyPr>
        <a:lstStyle/>
        <a:p>
          <a:pPr marL="228600" lvl="1" indent="-228600" algn="l" defTabSz="933450">
            <a:lnSpc>
              <a:spcPct val="90000"/>
            </a:lnSpc>
            <a:spcBef>
              <a:spcPct val="0"/>
            </a:spcBef>
            <a:spcAft>
              <a:spcPct val="15000"/>
            </a:spcAft>
            <a:buChar char="•"/>
          </a:pPr>
          <a:r>
            <a:rPr lang="en-US" sz="2100" kern="1200" dirty="0"/>
            <a:t>Census: 65</a:t>
          </a:r>
        </a:p>
        <a:p>
          <a:pPr marL="228600" lvl="1" indent="-228600" algn="l" defTabSz="933450">
            <a:lnSpc>
              <a:spcPct val="90000"/>
            </a:lnSpc>
            <a:spcBef>
              <a:spcPct val="0"/>
            </a:spcBef>
            <a:spcAft>
              <a:spcPct val="15000"/>
            </a:spcAft>
            <a:buChar char="•"/>
          </a:pPr>
          <a:r>
            <a:rPr lang="en-US" sz="2100" kern="1200" dirty="0"/>
            <a:t>Expected Infections: 2.24</a:t>
          </a:r>
        </a:p>
        <a:p>
          <a:pPr marL="228600" lvl="1" indent="-228600" algn="l" defTabSz="933450">
            <a:lnSpc>
              <a:spcPct val="90000"/>
            </a:lnSpc>
            <a:spcBef>
              <a:spcPct val="0"/>
            </a:spcBef>
            <a:spcAft>
              <a:spcPct val="15000"/>
            </a:spcAft>
            <a:buChar char="•"/>
          </a:pPr>
          <a:r>
            <a:rPr lang="en-US" sz="2100" kern="1200"/>
            <a:t>Observed Infections: 4</a:t>
          </a:r>
        </a:p>
      </dsp:txBody>
      <dsp:txXfrm>
        <a:off x="1079212" y="3119201"/>
        <a:ext cx="2245941" cy="1696615"/>
      </dsp:txXfrm>
    </dsp:sp>
    <dsp:sp modelId="{BB2DA0A5-CF59-49C1-9EA5-534C290A9455}">
      <dsp:nvSpPr>
        <dsp:cNvPr id="0" name=""/>
        <dsp:cNvSpPr/>
      </dsp:nvSpPr>
      <dsp:spPr>
        <a:xfrm>
          <a:off x="1038504" y="4815816"/>
          <a:ext cx="2327357" cy="747048"/>
        </a:xfrm>
        <a:prstGeom prst="rect">
          <a:avLst/>
        </a:prstGeom>
        <a:solidFill>
          <a:schemeClr val="accent5"/>
        </a:solidFill>
        <a:ln w="25400" cap="flat" cmpd="sng" algn="ctr">
          <a:solidFill>
            <a:schemeClr val="accent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0" rIns="44450" bIns="0" numCol="1" spcCol="1270" anchor="ctr" anchorCtr="0">
          <a:noAutofit/>
        </a:bodyPr>
        <a:lstStyle/>
        <a:p>
          <a:pPr marL="0" lvl="0" indent="0" algn="l" defTabSz="1555750">
            <a:lnSpc>
              <a:spcPct val="90000"/>
            </a:lnSpc>
            <a:spcBef>
              <a:spcPct val="0"/>
            </a:spcBef>
            <a:spcAft>
              <a:spcPct val="35000"/>
            </a:spcAft>
            <a:buNone/>
          </a:pPr>
          <a:r>
            <a:rPr lang="en-US" sz="3500" kern="1200"/>
            <a:t>1.85</a:t>
          </a:r>
        </a:p>
      </dsp:txBody>
      <dsp:txXfrm>
        <a:off x="1038504" y="4815816"/>
        <a:ext cx="1638984" cy="747048"/>
      </dsp:txXfrm>
    </dsp:sp>
    <dsp:sp modelId="{E2DAA0B4-1D57-4934-81D7-0A42432930DF}">
      <dsp:nvSpPr>
        <dsp:cNvPr id="0" name=""/>
        <dsp:cNvSpPr/>
      </dsp:nvSpPr>
      <dsp:spPr>
        <a:xfrm>
          <a:off x="2743325" y="4934478"/>
          <a:ext cx="814575" cy="814575"/>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25400" cap="flat" cmpd="sng" algn="ctr">
          <a:solidFill>
            <a:schemeClr val="accent5">
              <a:lumMod val="20000"/>
              <a:lumOff val="80000"/>
              <a:alpha val="90000"/>
            </a:schemeClr>
          </a:solidFill>
          <a:prstDash val="solid"/>
        </a:ln>
        <a:effectLst/>
      </dsp:spPr>
      <dsp:style>
        <a:lnRef idx="2">
          <a:scrgbClr r="0" g="0" b="0"/>
        </a:lnRef>
        <a:fillRef idx="1">
          <a:scrgbClr r="0" g="0" b="0"/>
        </a:fillRef>
        <a:effectRef idx="0">
          <a:scrgbClr r="0" g="0" b="0"/>
        </a:effectRef>
        <a:fontRef idx="minor"/>
      </dsp:style>
    </dsp:sp>
    <dsp:sp modelId="{331275DD-1EDC-4B15-8865-2ED263866862}">
      <dsp:nvSpPr>
        <dsp:cNvPr id="0" name=""/>
        <dsp:cNvSpPr/>
      </dsp:nvSpPr>
      <dsp:spPr>
        <a:xfrm>
          <a:off x="3759706" y="3078493"/>
          <a:ext cx="2327357" cy="1737323"/>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80010" rIns="26670" bIns="26670" numCol="1" spcCol="1270" anchor="t" anchorCtr="0">
          <a:noAutofit/>
        </a:bodyPr>
        <a:lstStyle/>
        <a:p>
          <a:pPr marL="228600" lvl="1" indent="-228600" algn="l" defTabSz="933450">
            <a:lnSpc>
              <a:spcPct val="90000"/>
            </a:lnSpc>
            <a:spcBef>
              <a:spcPct val="0"/>
            </a:spcBef>
            <a:spcAft>
              <a:spcPct val="15000"/>
            </a:spcAft>
            <a:buChar char="•"/>
          </a:pPr>
          <a:r>
            <a:rPr lang="en-US" sz="2100" kern="1200" dirty="0"/>
            <a:t>Census: 42</a:t>
          </a:r>
        </a:p>
        <a:p>
          <a:pPr marL="228600" lvl="1" indent="-228600" algn="l" defTabSz="933450">
            <a:lnSpc>
              <a:spcPct val="90000"/>
            </a:lnSpc>
            <a:spcBef>
              <a:spcPct val="0"/>
            </a:spcBef>
            <a:spcAft>
              <a:spcPct val="15000"/>
            </a:spcAft>
            <a:buChar char="•"/>
          </a:pPr>
          <a:r>
            <a:rPr lang="en-US" sz="2100" kern="1200" dirty="0"/>
            <a:t>Expected Infections: 2.25</a:t>
          </a:r>
        </a:p>
        <a:p>
          <a:pPr marL="228600" lvl="1" indent="-228600" algn="l" defTabSz="933450">
            <a:lnSpc>
              <a:spcPct val="90000"/>
            </a:lnSpc>
            <a:spcBef>
              <a:spcPct val="0"/>
            </a:spcBef>
            <a:spcAft>
              <a:spcPct val="15000"/>
            </a:spcAft>
            <a:buChar char="•"/>
          </a:pPr>
          <a:r>
            <a:rPr lang="en-US" sz="2100" kern="1200"/>
            <a:t>Observed Infections: 4</a:t>
          </a:r>
        </a:p>
      </dsp:txBody>
      <dsp:txXfrm>
        <a:off x="3800414" y="3119201"/>
        <a:ext cx="2245941" cy="1696615"/>
      </dsp:txXfrm>
    </dsp:sp>
    <dsp:sp modelId="{94CA81C1-C126-4FBF-8609-C65B27B29886}">
      <dsp:nvSpPr>
        <dsp:cNvPr id="0" name=""/>
        <dsp:cNvSpPr/>
      </dsp:nvSpPr>
      <dsp:spPr>
        <a:xfrm>
          <a:off x="3759706" y="4815816"/>
          <a:ext cx="2327357" cy="747048"/>
        </a:xfrm>
        <a:prstGeom prst="rect">
          <a:avLst/>
        </a:prstGeom>
        <a:solidFill>
          <a:schemeClr val="accent1"/>
        </a:solidFill>
        <a:ln w="25400" cap="flat" cmpd="sng" algn="ctr">
          <a:solidFill>
            <a:srgbClr val="AD1F2C"/>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0" rIns="44450" bIns="0" numCol="1" spcCol="1270" anchor="ctr" anchorCtr="0">
          <a:noAutofit/>
        </a:bodyPr>
        <a:lstStyle/>
        <a:p>
          <a:pPr marL="0" lvl="0" indent="0" algn="l" defTabSz="1555750">
            <a:lnSpc>
              <a:spcPct val="90000"/>
            </a:lnSpc>
            <a:spcBef>
              <a:spcPct val="0"/>
            </a:spcBef>
            <a:spcAft>
              <a:spcPct val="35000"/>
            </a:spcAft>
            <a:buNone/>
          </a:pPr>
          <a:r>
            <a:rPr lang="en-US" sz="3500" kern="1200"/>
            <a:t>SIR 1.87</a:t>
          </a:r>
        </a:p>
      </dsp:txBody>
      <dsp:txXfrm>
        <a:off x="3759706" y="4815816"/>
        <a:ext cx="1638984" cy="747048"/>
      </dsp:txXfrm>
    </dsp:sp>
    <dsp:sp modelId="{1C52F57F-691E-4CBD-8CA2-709A37058215}">
      <dsp:nvSpPr>
        <dsp:cNvPr id="0" name=""/>
        <dsp:cNvSpPr/>
      </dsp:nvSpPr>
      <dsp:spPr>
        <a:xfrm>
          <a:off x="5464527" y="4934478"/>
          <a:ext cx="814575" cy="814575"/>
        </a:xfrm>
        <a:prstGeom prst="ellipse">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25400" cap="flat" cmpd="sng" algn="ctr">
          <a:solidFill>
            <a:schemeClr val="accent1">
              <a:lumMod val="20000"/>
              <a:lumOff val="80000"/>
              <a:alpha val="90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1EBC8F-0E7E-46EE-A6FF-5B801B3B62BF}">
      <dsp:nvSpPr>
        <dsp:cNvPr id="0" name=""/>
        <dsp:cNvSpPr/>
      </dsp:nvSpPr>
      <dsp:spPr>
        <a:xfrm>
          <a:off x="0" y="388836"/>
          <a:ext cx="5497443" cy="6300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6D46A1-02C3-4C52-8832-C0E8D5872529}">
      <dsp:nvSpPr>
        <dsp:cNvPr id="0" name=""/>
        <dsp:cNvSpPr/>
      </dsp:nvSpPr>
      <dsp:spPr>
        <a:xfrm>
          <a:off x="274872" y="19836"/>
          <a:ext cx="3848210" cy="7380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5453" tIns="0" rIns="145453" bIns="0" numCol="1" spcCol="1270" anchor="ctr" anchorCtr="0">
          <a:noAutofit/>
        </a:bodyPr>
        <a:lstStyle/>
        <a:p>
          <a:pPr marL="0" lvl="0" indent="0" algn="l" defTabSz="844550">
            <a:lnSpc>
              <a:spcPct val="90000"/>
            </a:lnSpc>
            <a:spcBef>
              <a:spcPct val="0"/>
            </a:spcBef>
            <a:spcAft>
              <a:spcPct val="35000"/>
            </a:spcAft>
            <a:buNone/>
          </a:pPr>
          <a:r>
            <a:rPr lang="en-US" sz="1900" kern="1200"/>
            <a:t>What are the similarities?</a:t>
          </a:r>
        </a:p>
      </dsp:txBody>
      <dsp:txXfrm>
        <a:off x="310898" y="55862"/>
        <a:ext cx="3776158" cy="665948"/>
      </dsp:txXfrm>
    </dsp:sp>
    <dsp:sp modelId="{50BDE77F-9D04-42AD-8EAE-C92E32F92EAD}">
      <dsp:nvSpPr>
        <dsp:cNvPr id="0" name=""/>
        <dsp:cNvSpPr/>
      </dsp:nvSpPr>
      <dsp:spPr>
        <a:xfrm>
          <a:off x="0" y="1522836"/>
          <a:ext cx="5497443" cy="630000"/>
        </a:xfrm>
        <a:prstGeom prst="rect">
          <a:avLst/>
        </a:prstGeom>
        <a:solidFill>
          <a:schemeClr val="lt1">
            <a:alpha val="90000"/>
            <a:hueOff val="0"/>
            <a:satOff val="0"/>
            <a:lumOff val="0"/>
            <a:alphaOff val="0"/>
          </a:schemeClr>
        </a:solidFill>
        <a:ln w="25400" cap="flat" cmpd="sng" algn="ctr">
          <a:solidFill>
            <a:schemeClr val="accent2">
              <a:hueOff val="-11402"/>
              <a:satOff val="0"/>
              <a:lumOff val="4216"/>
              <a:alphaOff val="0"/>
            </a:schemeClr>
          </a:solidFill>
          <a:prstDash val="solid"/>
        </a:ln>
        <a:effectLst/>
      </dsp:spPr>
      <dsp:style>
        <a:lnRef idx="2">
          <a:scrgbClr r="0" g="0" b="0"/>
        </a:lnRef>
        <a:fillRef idx="1">
          <a:scrgbClr r="0" g="0" b="0"/>
        </a:fillRef>
        <a:effectRef idx="0">
          <a:scrgbClr r="0" g="0" b="0"/>
        </a:effectRef>
        <a:fontRef idx="minor"/>
      </dsp:style>
    </dsp:sp>
    <dsp:sp modelId="{DAFC9F55-1B16-47F1-ACA4-578B2BCCB615}">
      <dsp:nvSpPr>
        <dsp:cNvPr id="0" name=""/>
        <dsp:cNvSpPr/>
      </dsp:nvSpPr>
      <dsp:spPr>
        <a:xfrm>
          <a:off x="274872" y="1153836"/>
          <a:ext cx="3848210" cy="738000"/>
        </a:xfrm>
        <a:prstGeom prst="roundRect">
          <a:avLst/>
        </a:prstGeom>
        <a:solidFill>
          <a:schemeClr val="accent2">
            <a:hueOff val="-11402"/>
            <a:satOff val="0"/>
            <a:lumOff val="421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5453" tIns="0" rIns="145453" bIns="0" numCol="1" spcCol="1270" anchor="ctr" anchorCtr="0">
          <a:noAutofit/>
        </a:bodyPr>
        <a:lstStyle/>
        <a:p>
          <a:pPr marL="0" lvl="0" indent="0" algn="l" defTabSz="844550">
            <a:lnSpc>
              <a:spcPct val="90000"/>
            </a:lnSpc>
            <a:spcBef>
              <a:spcPct val="0"/>
            </a:spcBef>
            <a:spcAft>
              <a:spcPct val="35000"/>
            </a:spcAft>
            <a:buNone/>
          </a:pPr>
          <a:r>
            <a:rPr lang="en-US" sz="1900" kern="1200"/>
            <a:t>What are the differences?</a:t>
          </a:r>
        </a:p>
      </dsp:txBody>
      <dsp:txXfrm>
        <a:off x="310898" y="1189862"/>
        <a:ext cx="3776158" cy="665948"/>
      </dsp:txXfrm>
    </dsp:sp>
    <dsp:sp modelId="{7EE879F8-D0BA-440E-9A83-89CE7E0006E0}">
      <dsp:nvSpPr>
        <dsp:cNvPr id="0" name=""/>
        <dsp:cNvSpPr/>
      </dsp:nvSpPr>
      <dsp:spPr>
        <a:xfrm>
          <a:off x="0" y="2656836"/>
          <a:ext cx="5497443" cy="630000"/>
        </a:xfrm>
        <a:prstGeom prst="rect">
          <a:avLst/>
        </a:prstGeom>
        <a:solidFill>
          <a:schemeClr val="lt1">
            <a:alpha val="90000"/>
            <a:hueOff val="0"/>
            <a:satOff val="0"/>
            <a:lumOff val="0"/>
            <a:alphaOff val="0"/>
          </a:schemeClr>
        </a:solidFill>
        <a:ln w="25400" cap="flat" cmpd="sng" algn="ctr">
          <a:solidFill>
            <a:schemeClr val="accent2">
              <a:hueOff val="-22804"/>
              <a:satOff val="0"/>
              <a:lumOff val="8431"/>
              <a:alphaOff val="0"/>
            </a:schemeClr>
          </a:solidFill>
          <a:prstDash val="solid"/>
        </a:ln>
        <a:effectLst/>
      </dsp:spPr>
      <dsp:style>
        <a:lnRef idx="2">
          <a:scrgbClr r="0" g="0" b="0"/>
        </a:lnRef>
        <a:fillRef idx="1">
          <a:scrgbClr r="0" g="0" b="0"/>
        </a:fillRef>
        <a:effectRef idx="0">
          <a:scrgbClr r="0" g="0" b="0"/>
        </a:effectRef>
        <a:fontRef idx="minor"/>
      </dsp:style>
    </dsp:sp>
    <dsp:sp modelId="{CCEED375-A681-4EF0-8880-DD0C5DFF06AE}">
      <dsp:nvSpPr>
        <dsp:cNvPr id="0" name=""/>
        <dsp:cNvSpPr/>
      </dsp:nvSpPr>
      <dsp:spPr>
        <a:xfrm>
          <a:off x="274872" y="2287836"/>
          <a:ext cx="3848210" cy="738000"/>
        </a:xfrm>
        <a:prstGeom prst="roundRect">
          <a:avLst/>
        </a:prstGeom>
        <a:solidFill>
          <a:schemeClr val="accent2">
            <a:hueOff val="-22804"/>
            <a:satOff val="0"/>
            <a:lumOff val="84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5453" tIns="0" rIns="145453" bIns="0" numCol="1" spcCol="1270" anchor="ctr" anchorCtr="0">
          <a:noAutofit/>
        </a:bodyPr>
        <a:lstStyle/>
        <a:p>
          <a:pPr marL="0" lvl="0" indent="0" algn="l" defTabSz="800100">
            <a:lnSpc>
              <a:spcPct val="90000"/>
            </a:lnSpc>
            <a:spcBef>
              <a:spcPct val="0"/>
            </a:spcBef>
            <a:spcAft>
              <a:spcPct val="35000"/>
            </a:spcAft>
            <a:buNone/>
          </a:pPr>
          <a:r>
            <a:rPr lang="en-US" sz="1800" kern="1200"/>
            <a:t>Which facility performed the best?</a:t>
          </a:r>
        </a:p>
      </dsp:txBody>
      <dsp:txXfrm>
        <a:off x="310898" y="2323862"/>
        <a:ext cx="3776158" cy="665948"/>
      </dsp:txXfrm>
    </dsp:sp>
    <dsp:sp modelId="{682A727F-2924-4B87-A8D2-D0D998A72790}">
      <dsp:nvSpPr>
        <dsp:cNvPr id="0" name=""/>
        <dsp:cNvSpPr/>
      </dsp:nvSpPr>
      <dsp:spPr>
        <a:xfrm>
          <a:off x="0" y="3790836"/>
          <a:ext cx="5497443" cy="630000"/>
        </a:xfrm>
        <a:prstGeom prst="rect">
          <a:avLst/>
        </a:prstGeom>
        <a:solidFill>
          <a:schemeClr val="lt1">
            <a:alpha val="90000"/>
            <a:hueOff val="0"/>
            <a:satOff val="0"/>
            <a:lumOff val="0"/>
            <a:alphaOff val="0"/>
          </a:schemeClr>
        </a:solidFill>
        <a:ln w="25400" cap="flat" cmpd="sng" algn="ctr">
          <a:solidFill>
            <a:schemeClr val="accent2">
              <a:hueOff val="-34206"/>
              <a:satOff val="0"/>
              <a:lumOff val="12647"/>
              <a:alphaOff val="0"/>
            </a:schemeClr>
          </a:solidFill>
          <a:prstDash val="solid"/>
        </a:ln>
        <a:effectLst/>
      </dsp:spPr>
      <dsp:style>
        <a:lnRef idx="2">
          <a:scrgbClr r="0" g="0" b="0"/>
        </a:lnRef>
        <a:fillRef idx="1">
          <a:scrgbClr r="0" g="0" b="0"/>
        </a:fillRef>
        <a:effectRef idx="0">
          <a:scrgbClr r="0" g="0" b="0"/>
        </a:effectRef>
        <a:fontRef idx="minor"/>
      </dsp:style>
    </dsp:sp>
    <dsp:sp modelId="{AA9C946C-3023-4D6D-A6A9-87797EE40B3B}">
      <dsp:nvSpPr>
        <dsp:cNvPr id="0" name=""/>
        <dsp:cNvSpPr/>
      </dsp:nvSpPr>
      <dsp:spPr>
        <a:xfrm>
          <a:off x="274872" y="3421836"/>
          <a:ext cx="3848210" cy="738000"/>
        </a:xfrm>
        <a:prstGeom prst="roundRect">
          <a:avLst/>
        </a:prstGeom>
        <a:solidFill>
          <a:schemeClr val="accent2">
            <a:hueOff val="-34206"/>
            <a:satOff val="0"/>
            <a:lumOff val="12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5453" tIns="0" rIns="145453" bIns="0" numCol="1" spcCol="1270" anchor="ctr" anchorCtr="0">
          <a:noAutofit/>
        </a:bodyPr>
        <a:lstStyle/>
        <a:p>
          <a:pPr marL="0" lvl="0" indent="0" algn="l" defTabSz="844550">
            <a:lnSpc>
              <a:spcPct val="90000"/>
            </a:lnSpc>
            <a:spcBef>
              <a:spcPct val="0"/>
            </a:spcBef>
            <a:spcAft>
              <a:spcPct val="35000"/>
            </a:spcAft>
            <a:buNone/>
          </a:pPr>
          <a:r>
            <a:rPr lang="en-US" sz="1900" kern="1200"/>
            <a:t>Which facility performed the worst?</a:t>
          </a:r>
        </a:p>
      </dsp:txBody>
      <dsp:txXfrm>
        <a:off x="310898" y="3457862"/>
        <a:ext cx="3776158" cy="665948"/>
      </dsp:txXfrm>
    </dsp:sp>
    <dsp:sp modelId="{44C18039-874D-40F3-85DF-F191D4646698}">
      <dsp:nvSpPr>
        <dsp:cNvPr id="0" name=""/>
        <dsp:cNvSpPr/>
      </dsp:nvSpPr>
      <dsp:spPr>
        <a:xfrm>
          <a:off x="0" y="4924836"/>
          <a:ext cx="5497443" cy="630000"/>
        </a:xfrm>
        <a:prstGeom prst="rect">
          <a:avLst/>
        </a:prstGeom>
        <a:solidFill>
          <a:schemeClr val="lt1">
            <a:alpha val="90000"/>
            <a:hueOff val="0"/>
            <a:satOff val="0"/>
            <a:lumOff val="0"/>
            <a:alphaOff val="0"/>
          </a:schemeClr>
        </a:solidFill>
        <a:ln w="25400" cap="flat" cmpd="sng" algn="ctr">
          <a:solidFill>
            <a:schemeClr val="accent2">
              <a:hueOff val="-45608"/>
              <a:satOff val="0"/>
              <a:lumOff val="16863"/>
              <a:alphaOff val="0"/>
            </a:schemeClr>
          </a:solidFill>
          <a:prstDash val="solid"/>
        </a:ln>
        <a:effectLst/>
      </dsp:spPr>
      <dsp:style>
        <a:lnRef idx="2">
          <a:scrgbClr r="0" g="0" b="0"/>
        </a:lnRef>
        <a:fillRef idx="1">
          <a:scrgbClr r="0" g="0" b="0"/>
        </a:fillRef>
        <a:effectRef idx="0">
          <a:scrgbClr r="0" g="0" b="0"/>
        </a:effectRef>
        <a:fontRef idx="minor"/>
      </dsp:style>
    </dsp:sp>
    <dsp:sp modelId="{991C3B6B-F90C-4431-BF99-886BE4AC3211}">
      <dsp:nvSpPr>
        <dsp:cNvPr id="0" name=""/>
        <dsp:cNvSpPr/>
      </dsp:nvSpPr>
      <dsp:spPr>
        <a:xfrm>
          <a:off x="274872" y="4555836"/>
          <a:ext cx="3848210" cy="738000"/>
        </a:xfrm>
        <a:prstGeom prst="roundRect">
          <a:avLst/>
        </a:prstGeom>
        <a:solidFill>
          <a:schemeClr val="accent2">
            <a:hueOff val="-45608"/>
            <a:satOff val="0"/>
            <a:lumOff val="168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5453" tIns="0" rIns="145453" bIns="0" numCol="1" spcCol="1270" anchor="ctr" anchorCtr="0">
          <a:noAutofit/>
        </a:bodyPr>
        <a:lstStyle/>
        <a:p>
          <a:pPr marL="0" lvl="0" indent="0" algn="l" defTabSz="844550">
            <a:lnSpc>
              <a:spcPct val="90000"/>
            </a:lnSpc>
            <a:spcBef>
              <a:spcPct val="0"/>
            </a:spcBef>
            <a:spcAft>
              <a:spcPct val="35000"/>
            </a:spcAft>
            <a:buNone/>
          </a:pPr>
          <a:r>
            <a:rPr lang="en-US" sz="1900" kern="1200"/>
            <a:t>Do any of them need to improve?</a:t>
          </a:r>
        </a:p>
      </dsp:txBody>
      <dsp:txXfrm>
        <a:off x="310898" y="4591862"/>
        <a:ext cx="3776158" cy="66594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7384BC-395A-4A49-AB1A-E4BF80B085B1}">
      <dsp:nvSpPr>
        <dsp:cNvPr id="0" name=""/>
        <dsp:cNvSpPr/>
      </dsp:nvSpPr>
      <dsp:spPr>
        <a:xfrm>
          <a:off x="2494" y="1329674"/>
          <a:ext cx="2696549" cy="2012917"/>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5"/>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91440" rIns="30480" bIns="30480"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Census: 65</a:t>
          </a:r>
        </a:p>
        <a:p>
          <a:pPr marL="228600" lvl="1" indent="-228600" algn="l" defTabSz="1066800">
            <a:lnSpc>
              <a:spcPct val="90000"/>
            </a:lnSpc>
            <a:spcBef>
              <a:spcPct val="0"/>
            </a:spcBef>
            <a:spcAft>
              <a:spcPct val="15000"/>
            </a:spcAft>
            <a:buChar char="•"/>
          </a:pPr>
          <a:r>
            <a:rPr lang="en-US" sz="2400" kern="1200" dirty="0"/>
            <a:t>Expected Infections: 2.24</a:t>
          </a:r>
        </a:p>
        <a:p>
          <a:pPr marL="228600" lvl="1" indent="-228600" algn="l" defTabSz="1066800">
            <a:lnSpc>
              <a:spcPct val="90000"/>
            </a:lnSpc>
            <a:spcBef>
              <a:spcPct val="0"/>
            </a:spcBef>
            <a:spcAft>
              <a:spcPct val="15000"/>
            </a:spcAft>
            <a:buChar char="•"/>
          </a:pPr>
          <a:r>
            <a:rPr lang="en-US" sz="2400" kern="1200"/>
            <a:t>Observed Infections: 4</a:t>
          </a:r>
        </a:p>
      </dsp:txBody>
      <dsp:txXfrm>
        <a:off x="49659" y="1376839"/>
        <a:ext cx="2602219" cy="1965752"/>
      </dsp:txXfrm>
    </dsp:sp>
    <dsp:sp modelId="{542FA148-E352-4991-9C56-652F8C06178E}">
      <dsp:nvSpPr>
        <dsp:cNvPr id="0" name=""/>
        <dsp:cNvSpPr/>
      </dsp:nvSpPr>
      <dsp:spPr>
        <a:xfrm>
          <a:off x="2494" y="3342592"/>
          <a:ext cx="2696549" cy="865554"/>
        </a:xfrm>
        <a:prstGeom prst="rect">
          <a:avLst/>
        </a:prstGeom>
        <a:solidFill>
          <a:schemeClr val="accent5"/>
        </a:solidFill>
        <a:ln w="25400" cap="flat" cmpd="sng" algn="ctr">
          <a:solidFill>
            <a:schemeClr val="accent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50800" bIns="0" numCol="1" spcCol="1270" anchor="ctr" anchorCtr="0">
          <a:noAutofit/>
        </a:bodyPr>
        <a:lstStyle/>
        <a:p>
          <a:pPr marL="0" lvl="0" indent="0" algn="l" defTabSz="1778000">
            <a:lnSpc>
              <a:spcPct val="90000"/>
            </a:lnSpc>
            <a:spcBef>
              <a:spcPct val="0"/>
            </a:spcBef>
            <a:spcAft>
              <a:spcPct val="35000"/>
            </a:spcAft>
            <a:buNone/>
          </a:pPr>
          <a:r>
            <a:rPr lang="en-US" sz="4000" kern="1200"/>
            <a:t>1.85</a:t>
          </a:r>
        </a:p>
      </dsp:txBody>
      <dsp:txXfrm>
        <a:off x="2494" y="3342592"/>
        <a:ext cx="1898978" cy="865554"/>
      </dsp:txXfrm>
    </dsp:sp>
    <dsp:sp modelId="{3C41F741-B43F-4509-9500-B28CCCE9D157}">
      <dsp:nvSpPr>
        <dsp:cNvPr id="0" name=""/>
        <dsp:cNvSpPr/>
      </dsp:nvSpPr>
      <dsp:spPr>
        <a:xfrm>
          <a:off x="1977753" y="3480077"/>
          <a:ext cx="943792" cy="943792"/>
        </a:xfrm>
        <a:prstGeom prst="ellipse">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1275DD-1EDC-4B15-8865-2ED263866862}">
      <dsp:nvSpPr>
        <dsp:cNvPr id="0" name=""/>
        <dsp:cNvSpPr/>
      </dsp:nvSpPr>
      <dsp:spPr>
        <a:xfrm>
          <a:off x="3155364" y="1329674"/>
          <a:ext cx="2696549" cy="2012917"/>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91440" rIns="30480" bIns="30480"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Census: 47</a:t>
          </a:r>
        </a:p>
        <a:p>
          <a:pPr marL="228600" lvl="1" indent="-228600" algn="l" defTabSz="1066800">
            <a:lnSpc>
              <a:spcPct val="90000"/>
            </a:lnSpc>
            <a:spcBef>
              <a:spcPct val="0"/>
            </a:spcBef>
            <a:spcAft>
              <a:spcPct val="15000"/>
            </a:spcAft>
            <a:buChar char="•"/>
          </a:pPr>
          <a:r>
            <a:rPr lang="en-US" sz="2400" kern="1200" dirty="0"/>
            <a:t>Expected Infections: 2.19</a:t>
          </a:r>
        </a:p>
        <a:p>
          <a:pPr marL="228600" lvl="1" indent="-228600" algn="l" defTabSz="1066800">
            <a:lnSpc>
              <a:spcPct val="90000"/>
            </a:lnSpc>
            <a:spcBef>
              <a:spcPct val="0"/>
            </a:spcBef>
            <a:spcAft>
              <a:spcPct val="15000"/>
            </a:spcAft>
            <a:buChar char="•"/>
          </a:pPr>
          <a:r>
            <a:rPr lang="en-US" sz="2400" kern="1200"/>
            <a:t>Observed Infections: 4</a:t>
          </a:r>
        </a:p>
      </dsp:txBody>
      <dsp:txXfrm>
        <a:off x="3202529" y="1376839"/>
        <a:ext cx="2602219" cy="1965752"/>
      </dsp:txXfrm>
    </dsp:sp>
    <dsp:sp modelId="{94CA81C1-C126-4FBF-8609-C65B27B29886}">
      <dsp:nvSpPr>
        <dsp:cNvPr id="0" name=""/>
        <dsp:cNvSpPr/>
      </dsp:nvSpPr>
      <dsp:spPr>
        <a:xfrm>
          <a:off x="3155364" y="3342592"/>
          <a:ext cx="2696549" cy="865554"/>
        </a:xfrm>
        <a:prstGeom prst="rect">
          <a:avLst/>
        </a:prstGeom>
        <a:solidFill>
          <a:schemeClr val="accent1"/>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50800" bIns="0" numCol="1" spcCol="1270" anchor="ctr" anchorCtr="0">
          <a:noAutofit/>
        </a:bodyPr>
        <a:lstStyle/>
        <a:p>
          <a:pPr marL="0" lvl="0" indent="0" algn="l" defTabSz="1778000">
            <a:lnSpc>
              <a:spcPct val="90000"/>
            </a:lnSpc>
            <a:spcBef>
              <a:spcPct val="0"/>
            </a:spcBef>
            <a:spcAft>
              <a:spcPct val="35000"/>
            </a:spcAft>
            <a:buNone/>
          </a:pPr>
          <a:r>
            <a:rPr lang="en-US" sz="4000" kern="1200"/>
            <a:t>SIR 1.87</a:t>
          </a:r>
        </a:p>
      </dsp:txBody>
      <dsp:txXfrm>
        <a:off x="3155364" y="3342592"/>
        <a:ext cx="1898978" cy="865554"/>
      </dsp:txXfrm>
    </dsp:sp>
    <dsp:sp modelId="{1C52F57F-691E-4CBD-8CA2-709A37058215}">
      <dsp:nvSpPr>
        <dsp:cNvPr id="0" name=""/>
        <dsp:cNvSpPr/>
      </dsp:nvSpPr>
      <dsp:spPr>
        <a:xfrm>
          <a:off x="5130624" y="3480077"/>
          <a:ext cx="943792" cy="943792"/>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solidFill>
            <a:schemeClr val="accent4">
              <a:tint val="40000"/>
              <a:alpha val="90000"/>
              <a:hueOff val="-3820066"/>
              <a:satOff val="50003"/>
              <a:lumOff val="4075"/>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2707C5-ED5F-4559-A036-66AA39CFDA89}" type="datetimeFigureOut">
              <a:rPr lang="en-US" smtClean="0"/>
              <a:t>7/29/2025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B71817-FDB2-47F4-99BC-AAE60FA532DF}" type="slidenum">
              <a:rPr lang="en-US" smtClean="0"/>
              <a:t>‹#›</a:t>
            </a:fld>
            <a:endParaRPr lang="en-US"/>
          </a:p>
        </p:txBody>
      </p:sp>
    </p:spTree>
    <p:extLst>
      <p:ext uri="{BB962C8B-B14F-4D97-AF65-F5344CB8AC3E}">
        <p14:creationId xmlns:p14="http://schemas.microsoft.com/office/powerpoint/2010/main" val="4038194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following presentation was prepared to allow the facilitator to utilize the written script alongside the slides. Facilitators may choose to follow the script while presenting or deliver the content independently if they are familiar with the material.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facilitator may choose to review the material with staff and take questions during the presentation or at the end.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Once the presentation is opened in presentation mode, the script will appear alongside the slides.</a:t>
            </a:r>
          </a:p>
          <a:p>
            <a:endParaRPr lang="en-US" dirty="0"/>
          </a:p>
        </p:txBody>
      </p:sp>
      <p:sp>
        <p:nvSpPr>
          <p:cNvPr id="4" name="Slide Number Placeholder 3"/>
          <p:cNvSpPr>
            <a:spLocks noGrp="1"/>
          </p:cNvSpPr>
          <p:nvPr>
            <p:ph type="sldNum" sz="quarter" idx="5"/>
          </p:nvPr>
        </p:nvSpPr>
        <p:spPr/>
        <p:txBody>
          <a:bodyPr/>
          <a:lstStyle/>
          <a:p>
            <a:fld id="{A2B71817-FDB2-47F4-99BC-AAE60FA532DF}" type="slidenum">
              <a:rPr lang="en-US" smtClean="0"/>
              <a:t>1</a:t>
            </a:fld>
            <a:endParaRPr lang="en-US"/>
          </a:p>
        </p:txBody>
      </p:sp>
    </p:spTree>
    <p:extLst>
      <p:ext uri="{BB962C8B-B14F-4D97-AF65-F5344CB8AC3E}">
        <p14:creationId xmlns:p14="http://schemas.microsoft.com/office/powerpoint/2010/main" val="2803758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Facility B performed better than Facility C, though both facilities had the same number of infections.</a:t>
            </a:r>
          </a:p>
          <a:p>
            <a:r>
              <a:rPr lang="en-US"/>
              <a:t>Both facilities performed well with SIRs below 1.00. Both facilities had fewer infections than expected.</a:t>
            </a:r>
          </a:p>
          <a:p>
            <a:endParaRPr lang="en-US"/>
          </a:p>
          <a:p>
            <a:r>
              <a:rPr lang="en-US" b="1"/>
              <a:t>Point: To reinforce how NHSNs’ formula works to compare facilities of different sizes to each other.</a:t>
            </a:r>
          </a:p>
          <a:p>
            <a:endParaRPr lang="en-US" b="1"/>
          </a:p>
          <a:p>
            <a:pPr marL="171450" indent="-171450">
              <a:buFont typeface="Wingdings" panose="05000000000000000000" pitchFamily="2" charset="2"/>
              <a:buChar char="Ø"/>
            </a:pPr>
            <a:r>
              <a:rPr lang="en-US"/>
              <a:t>What if Facility B had an SIR of 0.35 the previous year with 3 infections? </a:t>
            </a:r>
          </a:p>
          <a:p>
            <a:pPr marL="628650" lvl="1" indent="-171450">
              <a:buFont typeface="Wingdings" panose="05000000000000000000" pitchFamily="2" charset="2"/>
              <a:buChar char="Ø"/>
            </a:pPr>
            <a:r>
              <a:rPr lang="en-US"/>
              <a:t>T</a:t>
            </a:r>
            <a:r>
              <a:rPr lang="en-US" u="sng"/>
              <a:t>hey did not improve. </a:t>
            </a:r>
            <a:r>
              <a:rPr lang="en-US"/>
              <a:t>Should they be concerned? </a:t>
            </a:r>
          </a:p>
          <a:p>
            <a:pPr marL="628650" lvl="1" indent="-171450">
              <a:buFont typeface="Wingdings" panose="05000000000000000000" pitchFamily="2" charset="2"/>
              <a:buChar char="Ø"/>
            </a:pPr>
            <a:r>
              <a:rPr lang="en-US"/>
              <a:t>An SIR of 0.45 is still below 1.00, which is less than expected. But the infection rate is increasing, so the facility would want to investigate why the infections occurred. </a:t>
            </a:r>
          </a:p>
          <a:p>
            <a:pPr marL="1085850" lvl="2" indent="-171450">
              <a:buFont typeface="Wingdings" panose="05000000000000000000" pitchFamily="2" charset="2"/>
              <a:buChar char="Ø"/>
            </a:pPr>
            <a:r>
              <a:rPr lang="en-US"/>
              <a:t>Drill down on each individual infection to determine possible causes.</a:t>
            </a:r>
          </a:p>
          <a:p>
            <a:pPr marL="1085850" lvl="2" indent="-171450">
              <a:buFont typeface="Wingdings" panose="05000000000000000000" pitchFamily="2" charset="2"/>
              <a:buChar char="Ø"/>
            </a:pPr>
            <a:r>
              <a:rPr lang="en-US"/>
              <a:t>Increase auditing of staff infection prevention and control practices. (i.e., vascular access care, access/deaccess practices, injection practices, hand hygiene, cleaning and disinfection).</a:t>
            </a:r>
          </a:p>
          <a:p>
            <a:endParaRPr lang="en-US" b="1"/>
          </a:p>
        </p:txBody>
      </p:sp>
      <p:sp>
        <p:nvSpPr>
          <p:cNvPr id="4" name="Slide Number Placeholder 3"/>
          <p:cNvSpPr>
            <a:spLocks noGrp="1"/>
          </p:cNvSpPr>
          <p:nvPr>
            <p:ph type="sldNum" sz="quarter" idx="5"/>
          </p:nvPr>
        </p:nvSpPr>
        <p:spPr/>
        <p:txBody>
          <a:bodyPr/>
          <a:lstStyle/>
          <a:p>
            <a:fld id="{A2B71817-FDB2-47F4-99BC-AAE60FA532DF}" type="slidenum">
              <a:rPr lang="en-US" smtClean="0"/>
              <a:t>11</a:t>
            </a:fld>
            <a:endParaRPr lang="en-US"/>
          </a:p>
        </p:txBody>
      </p:sp>
    </p:spTree>
    <p:extLst>
      <p:ext uri="{BB962C8B-B14F-4D97-AF65-F5344CB8AC3E}">
        <p14:creationId xmlns:p14="http://schemas.microsoft.com/office/powerpoint/2010/main" val="7362506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a:t>Now, looking at the same Facility A with Facility E. </a:t>
            </a:r>
          </a:p>
          <a:p>
            <a:r>
              <a:rPr lang="en-US"/>
              <a:t>Facility E performed better than Facility A, though both facilities had the same number of infections.</a:t>
            </a:r>
          </a:p>
          <a:p>
            <a:r>
              <a:rPr lang="en-US"/>
              <a:t>Both facilities performed well with SIRs below 1.00. Both facilities had fewer infections than expected.</a:t>
            </a:r>
          </a:p>
          <a:p>
            <a:endParaRPr lang="en-US"/>
          </a:p>
          <a:p>
            <a:r>
              <a:rPr lang="en-US" b="1"/>
              <a:t>Point: To reinforce how NHSNs’ formula works to compare facilities of different sizes to each other.</a:t>
            </a:r>
          </a:p>
          <a:p>
            <a:endParaRPr lang="en-US" b="1"/>
          </a:p>
          <a:p>
            <a:pPr marL="171450" indent="-171450">
              <a:buFont typeface="Wingdings" panose="05000000000000000000" pitchFamily="2" charset="2"/>
              <a:buChar char="Ø"/>
            </a:pPr>
            <a:r>
              <a:rPr lang="en-US"/>
              <a:t>What if Facility E had an SIR of 0.35 the previous year with 3 infections? </a:t>
            </a:r>
          </a:p>
          <a:p>
            <a:pPr marL="628650" lvl="1" indent="-171450">
              <a:buFont typeface="Wingdings" panose="05000000000000000000" pitchFamily="2" charset="2"/>
              <a:buChar char="Ø"/>
            </a:pPr>
            <a:r>
              <a:rPr lang="en-US"/>
              <a:t>T</a:t>
            </a:r>
            <a:r>
              <a:rPr lang="en-US" u="sng"/>
              <a:t>hey did not improve. </a:t>
            </a:r>
            <a:r>
              <a:rPr lang="en-US"/>
              <a:t>Should they be concerned? </a:t>
            </a:r>
          </a:p>
          <a:p>
            <a:pPr marL="628650" lvl="1" indent="-171450">
              <a:buFont typeface="Wingdings" panose="05000000000000000000" pitchFamily="2" charset="2"/>
              <a:buChar char="Ø"/>
            </a:pPr>
            <a:r>
              <a:rPr lang="en-US"/>
              <a:t>A SIR of 0.45 is still below 1.00, which is less than expected. But the infection rate is increasing, so the facility would want to investigate why the infections occurred. </a:t>
            </a:r>
          </a:p>
          <a:p>
            <a:pPr marL="1085850" lvl="2" indent="-171450">
              <a:buFont typeface="Wingdings" panose="05000000000000000000" pitchFamily="2" charset="2"/>
              <a:buChar char="Ø"/>
            </a:pPr>
            <a:r>
              <a:rPr lang="en-US"/>
              <a:t>Drill down on each individual infection to determine possible causes.</a:t>
            </a:r>
          </a:p>
          <a:p>
            <a:pPr marL="1085850" lvl="2" indent="-171450">
              <a:buFont typeface="Wingdings" panose="05000000000000000000" pitchFamily="2" charset="2"/>
              <a:buChar char="Ø"/>
            </a:pPr>
            <a:r>
              <a:rPr lang="en-US"/>
              <a:t>Increase auditing of staff infection prevention and control practices. (i.e., vascular access care, access/deaccess practices, injection practices, hand hygiene, cleaning and disinfection).</a:t>
            </a:r>
          </a:p>
          <a:p>
            <a:endParaRPr lang="en-US" b="1"/>
          </a:p>
        </p:txBody>
      </p:sp>
      <p:sp>
        <p:nvSpPr>
          <p:cNvPr id="4" name="Slide Number Placeholder 3"/>
          <p:cNvSpPr>
            <a:spLocks noGrp="1"/>
          </p:cNvSpPr>
          <p:nvPr>
            <p:ph type="sldNum" sz="quarter" idx="5"/>
          </p:nvPr>
        </p:nvSpPr>
        <p:spPr/>
        <p:txBody>
          <a:bodyPr/>
          <a:lstStyle/>
          <a:p>
            <a:fld id="{A2B71817-FDB2-47F4-99BC-AAE60FA532DF}" type="slidenum">
              <a:rPr lang="en-US" smtClean="0"/>
              <a:t>12</a:t>
            </a:fld>
            <a:endParaRPr lang="en-US"/>
          </a:p>
        </p:txBody>
      </p:sp>
    </p:spTree>
    <p:extLst>
      <p:ext uri="{BB962C8B-B14F-4D97-AF65-F5344CB8AC3E}">
        <p14:creationId xmlns:p14="http://schemas.microsoft.com/office/powerpoint/2010/main" val="29505041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09DE7-D57A-4C52-998F-7D0D44EEAF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86E15C-E28A-96EE-07D5-CFB868DFBF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10143A-8766-BF58-9676-348B45FBF411}"/>
              </a:ext>
            </a:extLst>
          </p:cNvPr>
          <p:cNvSpPr>
            <a:spLocks noGrp="1"/>
          </p:cNvSpPr>
          <p:nvPr>
            <p:ph type="body" idx="1"/>
          </p:nvPr>
        </p:nvSpPr>
        <p:spPr/>
        <p:txBody>
          <a:bodyPr/>
          <a:lstStyle/>
          <a:p>
            <a:r>
              <a:rPr lang="en-US"/>
              <a:t>C</a:t>
            </a:r>
            <a:r>
              <a:rPr lang="en-US" baseline="0"/>
              <a:t>omparing facilities of </a:t>
            </a:r>
            <a:r>
              <a:rPr lang="en-US"/>
              <a:t>various</a:t>
            </a:r>
            <a:r>
              <a:rPr lang="en-US" baseline="0"/>
              <a:t> sizes to each other.</a:t>
            </a:r>
          </a:p>
          <a:p>
            <a:endParaRPr lang="en-US" baseline="0"/>
          </a:p>
          <a:p>
            <a:r>
              <a:rPr lang="en-US" baseline="0"/>
              <a:t>What do you think about the SIRs?</a:t>
            </a:r>
          </a:p>
          <a:p>
            <a:pPr marL="285750" indent="-285750">
              <a:buFont typeface="Arial" panose="020B0604020202020204" pitchFamily="34" charset="0"/>
              <a:buChar char="•"/>
            </a:pPr>
            <a:r>
              <a:rPr lang="en-US"/>
              <a:t>Any similarities? </a:t>
            </a:r>
          </a:p>
          <a:p>
            <a:pPr marL="742950" lvl="1" indent="-285750">
              <a:buFont typeface="Arial" panose="020B0604020202020204" pitchFamily="34" charset="0"/>
              <a:buChar char="•"/>
            </a:pPr>
            <a:r>
              <a:rPr lang="en-US"/>
              <a:t>The smaller facilities have similar expected infections, they all had the same number of infections: 4.</a:t>
            </a:r>
            <a:endParaRPr lang="en-US" baseline="0"/>
          </a:p>
          <a:p>
            <a:pPr marL="285750" indent="-285750">
              <a:buFont typeface="Arial" panose="020B0604020202020204" pitchFamily="34" charset="0"/>
              <a:buChar char="•"/>
            </a:pPr>
            <a:r>
              <a:rPr lang="en-US" baseline="0"/>
              <a:t>Any differences? </a:t>
            </a:r>
          </a:p>
          <a:p>
            <a:pPr marL="742950" lvl="1" indent="-285750">
              <a:buFont typeface="Arial" panose="020B0604020202020204" pitchFamily="34" charset="0"/>
              <a:buChar char="•"/>
            </a:pPr>
            <a:r>
              <a:rPr lang="en-US" baseline="0"/>
              <a:t>Even though they had they same number of infections, they all had different SIRs.</a:t>
            </a:r>
          </a:p>
          <a:p>
            <a:pPr marL="285750" indent="-285750">
              <a:buFont typeface="Arial" panose="020B0604020202020204" pitchFamily="34" charset="0"/>
              <a:buChar char="•"/>
            </a:pPr>
            <a:r>
              <a:rPr lang="en-US"/>
              <a:t>Which facility performed the best?</a:t>
            </a:r>
          </a:p>
          <a:p>
            <a:pPr marL="742950" lvl="1" indent="-285750">
              <a:buFont typeface="Arial" panose="020B0604020202020204" pitchFamily="34" charset="0"/>
              <a:buChar char="•"/>
            </a:pPr>
            <a:r>
              <a:rPr lang="en-US"/>
              <a:t>Facility E had the lowest SIR. We do not know how these facilities performed in prior performance periods. It may be possible that Facility F had an SIR of 3.00 prior to the SIR of 1.85 and Facility A had a SIR of 0.78. How would that change the outlook?</a:t>
            </a:r>
          </a:p>
          <a:p>
            <a:pPr marL="285750" indent="-285750">
              <a:buFont typeface="Arial" panose="020B0604020202020204" pitchFamily="34" charset="0"/>
              <a:buChar char="•"/>
            </a:pPr>
            <a:r>
              <a:rPr lang="en-US" baseline="0"/>
              <a:t>Which facility performed the worst?</a:t>
            </a:r>
          </a:p>
          <a:p>
            <a:pPr marL="285750" indent="-285750">
              <a:buFont typeface="Arial" panose="020B0604020202020204" pitchFamily="34" charset="0"/>
              <a:buChar char="•"/>
            </a:pPr>
            <a:r>
              <a:rPr lang="en-US"/>
              <a:t>Do any of the facilities need to improve?</a:t>
            </a:r>
            <a:endParaRPr lang="en-US" baseline="0"/>
          </a:p>
          <a:p>
            <a:endParaRPr lang="en-US" baseline="0"/>
          </a:p>
          <a:p>
            <a:r>
              <a:rPr lang="en-US" baseline="0"/>
              <a:t>Facilities can assess</a:t>
            </a:r>
            <a:r>
              <a:rPr lang="en-US"/>
              <a:t> </a:t>
            </a:r>
            <a:r>
              <a:rPr lang="en-US" baseline="0"/>
              <a:t>their SIR in NHSN monthly or quarterly to monitor how they are doing. </a:t>
            </a:r>
          </a:p>
          <a:p>
            <a:endParaRPr lang="en-US"/>
          </a:p>
          <a:p>
            <a:endParaRPr lang="en-US"/>
          </a:p>
        </p:txBody>
      </p:sp>
      <p:sp>
        <p:nvSpPr>
          <p:cNvPr id="4" name="Slide Number Placeholder 3">
            <a:extLst>
              <a:ext uri="{FF2B5EF4-FFF2-40B4-BE49-F238E27FC236}">
                <a16:creationId xmlns:a16="http://schemas.microsoft.com/office/drawing/2014/main" id="{2E5AD3A6-08BE-B265-8498-48D8F1B1FA4A}"/>
              </a:ext>
            </a:extLst>
          </p:cNvPr>
          <p:cNvSpPr>
            <a:spLocks noGrp="1"/>
          </p:cNvSpPr>
          <p:nvPr>
            <p:ph type="sldNum" sz="quarter" idx="5"/>
          </p:nvPr>
        </p:nvSpPr>
        <p:spPr>
          <a:xfrm>
            <a:off x="3886200" y="8685213"/>
            <a:ext cx="2971800" cy="458787"/>
          </a:xfrm>
        </p:spPr>
        <p:txBody>
          <a:bodyPr/>
          <a:lstStyle/>
          <a:p>
            <a:fld id="{A2B71817-FDB2-47F4-99BC-AAE60FA532DF}" type="slidenum">
              <a:rPr lang="en-US" smtClean="0"/>
              <a:t>13</a:t>
            </a:fld>
            <a:endParaRPr lang="en-US"/>
          </a:p>
        </p:txBody>
      </p:sp>
    </p:spTree>
    <p:extLst>
      <p:ext uri="{BB962C8B-B14F-4D97-AF65-F5344CB8AC3E}">
        <p14:creationId xmlns:p14="http://schemas.microsoft.com/office/powerpoint/2010/main" val="2213615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941176-FA39-7C31-44D2-F54CE0A6BA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E37F07-27E8-C209-257A-ACEE3F0CCF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44CCA0-7C86-906F-CBD1-0B52ED1894D4}"/>
              </a:ext>
            </a:extLst>
          </p:cNvPr>
          <p:cNvSpPr>
            <a:spLocks noGrp="1"/>
          </p:cNvSpPr>
          <p:nvPr>
            <p:ph type="body" idx="1"/>
          </p:nvPr>
        </p:nvSpPr>
        <p:spPr/>
        <p:txBody>
          <a:bodyPr/>
          <a:lstStyle/>
          <a:p>
            <a:pPr marL="285750" indent="-285750">
              <a:buFont typeface="Arial" panose="020B0604020202020204" pitchFamily="34" charset="0"/>
              <a:buChar char="•"/>
            </a:pPr>
            <a:r>
              <a:rPr lang="en-US" sz="1400" baseline="0" dirty="0"/>
              <a:t>A SIR greater than 1 is not necessarily a failure, it’s a starting point for </a:t>
            </a:r>
            <a:r>
              <a:rPr lang="en-US" sz="1400" u="sng" baseline="0" dirty="0"/>
              <a:t>assessing opportunities for</a:t>
            </a:r>
            <a:r>
              <a:rPr lang="en-US" sz="1400" baseline="0" dirty="0"/>
              <a:t> improvement.</a:t>
            </a:r>
          </a:p>
          <a:p>
            <a:pPr marL="285750" indent="-285750">
              <a:buFont typeface="Arial" panose="020B0604020202020204" pitchFamily="34" charset="0"/>
              <a:buChar char="•"/>
            </a:pPr>
            <a:r>
              <a:rPr lang="en-US" sz="1400" dirty="0"/>
              <a:t>The purpose of this slide is to show that even SIRs </a:t>
            </a:r>
            <a:r>
              <a:rPr lang="en-US" sz="1400" strike="sngStrike" dirty="0"/>
              <a:t> </a:t>
            </a:r>
            <a:r>
              <a:rPr lang="en-US" sz="1400" dirty="0"/>
              <a:t>above expected (greater than 1) can be positive and </a:t>
            </a:r>
            <a:r>
              <a:rPr lang="en-US" sz="1400" u="sng" dirty="0"/>
              <a:t>no one should be </a:t>
            </a:r>
            <a:r>
              <a:rPr lang="en-US" sz="1400" dirty="0"/>
              <a:t>discouraged </a:t>
            </a:r>
            <a:r>
              <a:rPr lang="en-US" sz="1400" u="sng" dirty="0"/>
              <a:t>if the SIR is an improvement</a:t>
            </a:r>
            <a:r>
              <a:rPr lang="en-US" sz="1400" dirty="0"/>
              <a:t>.  The goal is to show improvement </a:t>
            </a:r>
            <a:r>
              <a:rPr lang="en-US" sz="1400" u="sng" dirty="0"/>
              <a:t>over time</a:t>
            </a:r>
            <a:r>
              <a:rPr lang="en-US" sz="1400" dirty="0"/>
              <a:t>. Decreasing SIRs shows that the facility has put in processes to prevent infections that are working.</a:t>
            </a:r>
          </a:p>
          <a:p>
            <a:pPr marL="285750" indent="-285750">
              <a:buFont typeface="Arial" panose="020B0604020202020204" pitchFamily="34" charset="0"/>
              <a:buChar char="•"/>
            </a:pPr>
            <a:r>
              <a:rPr lang="en-US" sz="1400" baseline="0" dirty="0"/>
              <a:t>Consider a facility, F, with a Standardized Infection Ratio (SIR) of 1.85 and 4 infections. After increasing their audits, they discover a gap in staff practices regarding the use of central lines. Specifically, staff are not waiting the recommended 15 seconds for the 70% alcohol disinfectant to dry after scrubbing the hub. In response, the facility provides education to staff and increases monitoring. The following year, the facility reports 3 infections, with an improved SIR of 1.23.</a:t>
            </a:r>
          </a:p>
          <a:p>
            <a:pPr marL="285750" indent="-285750">
              <a:buFont typeface="Arial" panose="020B0604020202020204" pitchFamily="34" charset="0"/>
              <a:buChar char="•"/>
            </a:pPr>
            <a:r>
              <a:rPr lang="en-US" sz="1400" u="sng" baseline="0" dirty="0"/>
              <a:t>The</a:t>
            </a:r>
            <a:r>
              <a:rPr lang="en-US" sz="1400" baseline="0" dirty="0"/>
              <a:t> SIR also helps to adjust for changes in a facility such as an increase or decrease in census, allowing a facility to show trends over a period. </a:t>
            </a:r>
          </a:p>
          <a:p>
            <a:pPr marL="285750" indent="-285750">
              <a:buFont typeface="Arial" panose="020B0604020202020204" pitchFamily="34" charset="0"/>
              <a:buChar char="•"/>
            </a:pPr>
            <a:r>
              <a:rPr lang="en-US" sz="1400" baseline="0" dirty="0"/>
              <a:t>A facility can have an SIR of 0.57 one year, then have an SIR of 0.98 the following year. Both are below 1.00, which is less than expected, but they still had an increase in infections which is a cause for concern.  </a:t>
            </a:r>
          </a:p>
          <a:p>
            <a:pPr marL="171450" indent="-171450">
              <a:buFont typeface="Arial" panose="020B0604020202020204" pitchFamily="34" charset="0"/>
              <a:buChar char="•"/>
            </a:pPr>
            <a:endParaRPr lang="en-US" dirty="0"/>
          </a:p>
          <a:p>
            <a:endParaRPr lang="en-US" dirty="0"/>
          </a:p>
        </p:txBody>
      </p:sp>
      <p:sp>
        <p:nvSpPr>
          <p:cNvPr id="4" name="Slide Number Placeholder 3">
            <a:extLst>
              <a:ext uri="{FF2B5EF4-FFF2-40B4-BE49-F238E27FC236}">
                <a16:creationId xmlns:a16="http://schemas.microsoft.com/office/drawing/2014/main" id="{8065A71B-AB13-E61A-5221-FEFAE24CDC4C}"/>
              </a:ext>
            </a:extLst>
          </p:cNvPr>
          <p:cNvSpPr>
            <a:spLocks noGrp="1"/>
          </p:cNvSpPr>
          <p:nvPr>
            <p:ph type="sldNum" sz="quarter" idx="5"/>
          </p:nvPr>
        </p:nvSpPr>
        <p:spPr/>
        <p:txBody>
          <a:bodyPr/>
          <a:lstStyle/>
          <a:p>
            <a:fld id="{A2B71817-FDB2-47F4-99BC-AAE60FA532DF}" type="slidenum">
              <a:rPr lang="en-US" smtClean="0"/>
              <a:t>14</a:t>
            </a:fld>
            <a:endParaRPr lang="en-US"/>
          </a:p>
        </p:txBody>
      </p:sp>
    </p:spTree>
    <p:extLst>
      <p:ext uri="{BB962C8B-B14F-4D97-AF65-F5344CB8AC3E}">
        <p14:creationId xmlns:p14="http://schemas.microsoft.com/office/powerpoint/2010/main" val="14531090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b="1"/>
              <a:t>Key Takeaway</a:t>
            </a:r>
          </a:p>
          <a:p>
            <a:pPr>
              <a:buNone/>
            </a:pPr>
            <a:r>
              <a:rPr lang="en-US" b="1"/>
              <a:t>Don’t focus solely on whether the SIR is above or below 1.0.</a:t>
            </a:r>
            <a:br>
              <a:rPr lang="en-US"/>
            </a:br>
            <a:r>
              <a:rPr lang="en-US"/>
              <a:t>Focus on:</a:t>
            </a:r>
          </a:p>
          <a:p>
            <a:pPr>
              <a:buFont typeface="Arial" panose="020B0604020202020204" pitchFamily="34" charset="0"/>
              <a:buChar char="•"/>
            </a:pPr>
            <a:r>
              <a:rPr lang="en-US"/>
              <a:t>Trends over time</a:t>
            </a:r>
          </a:p>
          <a:p>
            <a:pPr>
              <a:buFont typeface="Arial" panose="020B0604020202020204" pitchFamily="34" charset="0"/>
              <a:buChar char="•"/>
            </a:pPr>
            <a:r>
              <a:rPr lang="en-US"/>
              <a:t>Actions taken to reduce infection risk</a:t>
            </a:r>
          </a:p>
          <a:p>
            <a:pPr>
              <a:buFont typeface="Arial" panose="020B0604020202020204" pitchFamily="34" charset="0"/>
              <a:buChar char="•"/>
            </a:pPr>
            <a:r>
              <a:rPr lang="en-US"/>
              <a:t>Continuous improvement</a:t>
            </a:r>
          </a:p>
          <a:p>
            <a:r>
              <a:rPr lang="en-US"/>
              <a:t>Even when the SIR is greater than 1.0, a </a:t>
            </a:r>
            <a:r>
              <a:rPr lang="en-US" b="1"/>
              <a:t>decreasing trend shows progress</a:t>
            </a:r>
            <a:r>
              <a:rPr lang="en-US"/>
              <a:t> and that interventions are making a difference.</a:t>
            </a:r>
          </a:p>
          <a:p>
            <a:endParaRPr lang="en-US"/>
          </a:p>
          <a:p>
            <a:r>
              <a:rPr lang="en-US"/>
              <a:t>Improvement matters more than having a perfect score, and </a:t>
            </a:r>
            <a:r>
              <a:rPr lang="en-US" u="sng"/>
              <a:t>recognize</a:t>
            </a:r>
            <a:r>
              <a:rPr lang="en-US"/>
              <a:t> that even SIRs above 1.0 can reflect progress:</a:t>
            </a:r>
            <a:endParaRPr lang="en-US">
              <a:ea typeface="Calibri"/>
              <a:cs typeface="Calibri"/>
            </a:endParaRPr>
          </a:p>
        </p:txBody>
      </p:sp>
      <p:sp>
        <p:nvSpPr>
          <p:cNvPr id="4" name="Slide Number Placeholder 3"/>
          <p:cNvSpPr>
            <a:spLocks noGrp="1"/>
          </p:cNvSpPr>
          <p:nvPr>
            <p:ph type="sldNum" sz="quarter" idx="5"/>
          </p:nvPr>
        </p:nvSpPr>
        <p:spPr/>
        <p:txBody>
          <a:bodyPr/>
          <a:lstStyle/>
          <a:p>
            <a:fld id="{A2B71817-FDB2-47F4-99BC-AAE60FA532DF}" type="slidenum">
              <a:rPr lang="en-US" smtClean="0"/>
              <a:t>15</a:t>
            </a:fld>
            <a:endParaRPr lang="en-US"/>
          </a:p>
        </p:txBody>
      </p:sp>
    </p:spTree>
    <p:extLst>
      <p:ext uri="{BB962C8B-B14F-4D97-AF65-F5344CB8AC3E}">
        <p14:creationId xmlns:p14="http://schemas.microsoft.com/office/powerpoint/2010/main" val="7200248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Which facility performed better?</a:t>
            </a:r>
          </a:p>
          <a:p>
            <a:r>
              <a:rPr lang="en-US" baseline="0" dirty="0"/>
              <a:t>Can you compare facilities of different sizes to each other?</a:t>
            </a:r>
          </a:p>
          <a:p>
            <a:endParaRPr lang="en-US" dirty="0"/>
          </a:p>
          <a:p>
            <a:r>
              <a:rPr lang="en-US" baseline="0" dirty="0"/>
              <a:t>Since the SIR is below 1, the facilities all performed better than expected, but they still have infections and should strive to improve every year. By monitoring </a:t>
            </a:r>
            <a:r>
              <a:rPr lang="en-US" dirty="0"/>
              <a:t>the</a:t>
            </a:r>
            <a:r>
              <a:rPr lang="en-US" baseline="0" dirty="0"/>
              <a:t> SIR throughout the year, it allows a facility to see how they are doing. If their rates start to increase, then the facility can start the process of drilling down to see if there are any processes (i.e., hand hygiene, cleaning &amp; disinfection, etc.) they may need to work on. Auditing practices can be key to staying on top of facility practices.</a:t>
            </a:r>
          </a:p>
          <a:p>
            <a:endParaRPr lang="en-US" baseline="0" dirty="0"/>
          </a:p>
          <a:p>
            <a:endParaRPr lang="en-US" dirty="0"/>
          </a:p>
        </p:txBody>
      </p:sp>
      <p:sp>
        <p:nvSpPr>
          <p:cNvPr id="4" name="Slide Number Placeholder 3"/>
          <p:cNvSpPr>
            <a:spLocks noGrp="1"/>
          </p:cNvSpPr>
          <p:nvPr>
            <p:ph type="sldNum" sz="quarter" idx="5"/>
          </p:nvPr>
        </p:nvSpPr>
        <p:spPr/>
        <p:txBody>
          <a:bodyPr/>
          <a:lstStyle/>
          <a:p>
            <a:fld id="{A2B71817-FDB2-47F4-99BC-AAE60FA532DF}" type="slidenum">
              <a:rPr lang="en-US" smtClean="0"/>
              <a:t>16</a:t>
            </a:fld>
            <a:endParaRPr lang="en-US"/>
          </a:p>
        </p:txBody>
      </p:sp>
    </p:spTree>
    <p:extLst>
      <p:ext uri="{BB962C8B-B14F-4D97-AF65-F5344CB8AC3E}">
        <p14:creationId xmlns:p14="http://schemas.microsoft.com/office/powerpoint/2010/main" val="7426151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a downloadable poster to assist facilities in tracking and trending their facility SIR.</a:t>
            </a:r>
          </a:p>
          <a:p>
            <a:r>
              <a:rPr lang="en-US"/>
              <a:t>Facilities can fill in their own name and facility information and post in a location to share with staff.</a:t>
            </a:r>
          </a:p>
          <a:p>
            <a:r>
              <a:rPr lang="en-US"/>
              <a:t>The first poster is an example with some of the information filled in with fake facility information.  </a:t>
            </a:r>
          </a:p>
          <a:p>
            <a:r>
              <a:rPr lang="en-US"/>
              <a:t>The smaller version is what the poster looks like when it is downloaded before you enter your information into it.</a:t>
            </a:r>
          </a:p>
        </p:txBody>
      </p:sp>
      <p:sp>
        <p:nvSpPr>
          <p:cNvPr id="4" name="Slide Number Placeholder 3"/>
          <p:cNvSpPr>
            <a:spLocks noGrp="1"/>
          </p:cNvSpPr>
          <p:nvPr>
            <p:ph type="sldNum" sz="quarter" idx="5"/>
          </p:nvPr>
        </p:nvSpPr>
        <p:spPr/>
        <p:txBody>
          <a:bodyPr/>
          <a:lstStyle/>
          <a:p>
            <a:fld id="{A2B71817-FDB2-47F4-99BC-AAE60FA532DF}" type="slidenum">
              <a:rPr lang="en-US" smtClean="0"/>
              <a:t>17</a:t>
            </a:fld>
            <a:endParaRPr lang="en-US"/>
          </a:p>
        </p:txBody>
      </p:sp>
    </p:spTree>
    <p:extLst>
      <p:ext uri="{BB962C8B-B14F-4D97-AF65-F5344CB8AC3E}">
        <p14:creationId xmlns:p14="http://schemas.microsoft.com/office/powerpoint/2010/main" val="2730308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 you ever wonder how your facility compares to other facilities when it comes to taking care of your patients and preventing infections?</a:t>
            </a:r>
          </a:p>
          <a:p>
            <a:r>
              <a:rPr lang="en-US"/>
              <a:t>You are not alone.</a:t>
            </a:r>
          </a:p>
          <a:p>
            <a:r>
              <a:rPr lang="en-US"/>
              <a:t>A process called benchmarking is a process that compares your facility to other facilities that perform similar activities and services, such as dialysis.</a:t>
            </a:r>
          </a:p>
          <a:p>
            <a:r>
              <a:rPr lang="en-US" u="sng"/>
              <a:t>Example</a:t>
            </a:r>
            <a:r>
              <a:rPr lang="en-US"/>
              <a:t> (or make your own up)</a:t>
            </a:r>
          </a:p>
          <a:p>
            <a:r>
              <a:rPr lang="en-US"/>
              <a:t>Imagine you and your friends take a math test. After grading, the teacher says:</a:t>
            </a:r>
          </a:p>
          <a:p>
            <a:pPr>
              <a:buFont typeface="Arial" panose="020B0604020202020204" pitchFamily="34" charset="0"/>
              <a:buChar char="•"/>
            </a:pPr>
            <a:r>
              <a:rPr lang="en-US"/>
              <a:t>The </a:t>
            </a:r>
            <a:r>
              <a:rPr lang="en-US" b="1"/>
              <a:t>average score</a:t>
            </a:r>
            <a:r>
              <a:rPr lang="en-US"/>
              <a:t> for the whole class is </a:t>
            </a:r>
            <a:r>
              <a:rPr lang="en-US" b="1"/>
              <a:t>80 points</a:t>
            </a:r>
            <a:r>
              <a:rPr lang="en-US"/>
              <a:t>.</a:t>
            </a:r>
          </a:p>
          <a:p>
            <a:pPr>
              <a:buFont typeface="Arial" panose="020B0604020202020204" pitchFamily="34" charset="0"/>
              <a:buChar char="•"/>
            </a:pPr>
            <a:r>
              <a:rPr lang="en-US"/>
              <a:t>Your score is </a:t>
            </a:r>
            <a:r>
              <a:rPr lang="en-US" b="1"/>
              <a:t>85 points</a:t>
            </a:r>
            <a:r>
              <a:rPr lang="en-US"/>
              <a:t>—that means you did </a:t>
            </a:r>
            <a:r>
              <a:rPr lang="en-US" b="1"/>
              <a:t>better than most</a:t>
            </a:r>
            <a:r>
              <a:rPr lang="en-US"/>
              <a:t>! 🎉</a:t>
            </a:r>
          </a:p>
          <a:p>
            <a:pPr>
              <a:buFont typeface="Arial" panose="020B0604020202020204" pitchFamily="34" charset="0"/>
              <a:buChar char="•"/>
            </a:pPr>
            <a:r>
              <a:rPr lang="en-US"/>
              <a:t>Another friend got </a:t>
            </a:r>
            <a:r>
              <a:rPr lang="en-US" b="1"/>
              <a:t>75 points</a:t>
            </a:r>
            <a:r>
              <a:rPr lang="en-US"/>
              <a:t>, so they might want to </a:t>
            </a:r>
            <a:r>
              <a:rPr lang="en-US" b="1"/>
              <a:t>study a little more next time</a:t>
            </a:r>
            <a:r>
              <a:rPr lang="en-US"/>
              <a:t>. 📚</a:t>
            </a:r>
          </a:p>
          <a:p>
            <a:r>
              <a:rPr lang="en-US"/>
              <a:t>Hospitals do the same thing with </a:t>
            </a:r>
            <a:r>
              <a:rPr lang="en-US" b="1"/>
              <a:t>infections and patient care</a:t>
            </a:r>
            <a:r>
              <a:rPr lang="en-US"/>
              <a:t>. They compare their numbers to other hospitals to see if they are doing:</a:t>
            </a:r>
          </a:p>
          <a:p>
            <a:pPr>
              <a:buFont typeface="Arial" panose="020B0604020202020204" pitchFamily="34" charset="0"/>
              <a:buChar char="•"/>
            </a:pPr>
            <a:r>
              <a:rPr lang="en-US" b="1"/>
              <a:t>Better than most</a:t>
            </a:r>
            <a:r>
              <a:rPr lang="en-US"/>
              <a:t> (great job! ✅)</a:t>
            </a:r>
          </a:p>
          <a:p>
            <a:pPr>
              <a:buFont typeface="Arial" panose="020B0604020202020204" pitchFamily="34" charset="0"/>
              <a:buChar char="•"/>
            </a:pPr>
            <a:r>
              <a:rPr lang="en-US" b="1"/>
              <a:t>Worse than most</a:t>
            </a:r>
            <a:r>
              <a:rPr lang="en-US"/>
              <a:t> (needs improvement! ❌)</a:t>
            </a:r>
          </a:p>
          <a:p>
            <a:pPr>
              <a:buFont typeface="Arial" panose="020B0604020202020204" pitchFamily="34" charset="0"/>
              <a:buChar char="•"/>
            </a:pPr>
            <a:r>
              <a:rPr lang="en-US" b="1"/>
              <a:t>About the same</a:t>
            </a:r>
            <a:r>
              <a:rPr lang="en-US"/>
              <a:t> (keep up the good work! 👍)</a:t>
            </a:r>
          </a:p>
          <a:p>
            <a:r>
              <a:rPr lang="en-US"/>
              <a:t>By comparing numbers, hospitals can learn from the best ones and </a:t>
            </a:r>
            <a:r>
              <a:rPr lang="en-US" b="1"/>
              <a:t>find ways to get better at keeping patients safe</a:t>
            </a:r>
            <a:r>
              <a:rPr lang="en-US"/>
              <a:t>. 😊</a:t>
            </a:r>
          </a:p>
          <a:p>
            <a:endParaRPr lang="en-US"/>
          </a:p>
        </p:txBody>
      </p:sp>
      <p:sp>
        <p:nvSpPr>
          <p:cNvPr id="4" name="Slide Number Placeholder 3"/>
          <p:cNvSpPr>
            <a:spLocks noGrp="1"/>
          </p:cNvSpPr>
          <p:nvPr>
            <p:ph type="sldNum" sz="quarter" idx="5"/>
          </p:nvPr>
        </p:nvSpPr>
        <p:spPr/>
        <p:txBody>
          <a:bodyPr/>
          <a:lstStyle/>
          <a:p>
            <a:fld id="{A2B71817-FDB2-47F4-99BC-AAE60FA532DF}" type="slidenum">
              <a:rPr lang="en-US" smtClean="0"/>
              <a:t>3</a:t>
            </a:fld>
            <a:endParaRPr lang="en-US"/>
          </a:p>
        </p:txBody>
      </p:sp>
    </p:spTree>
    <p:extLst>
      <p:ext uri="{BB962C8B-B14F-4D97-AF65-F5344CB8AC3E}">
        <p14:creationId xmlns:p14="http://schemas.microsoft.com/office/powerpoint/2010/main" val="1442750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Dialysis centers in the U.S. track certain types of infections to improve patient safety. There are four types of infections reported to the </a:t>
            </a:r>
            <a:r>
              <a:rPr lang="en-US" dirty="0">
                <a:highlight>
                  <a:srgbClr val="C0C0C0"/>
                </a:highlight>
              </a:rPr>
              <a:t>National Healthcare Safety Network (NHSN)</a:t>
            </a:r>
            <a:r>
              <a:rPr lang="en-US" dirty="0"/>
              <a:t>, and each is measured using a statistic called the </a:t>
            </a:r>
            <a:r>
              <a:rPr lang="en-US" dirty="0">
                <a:highlight>
                  <a:srgbClr val="C0C0C0"/>
                </a:highlight>
              </a:rPr>
              <a:t>Standardized Infection Ratio (SIR).</a:t>
            </a:r>
          </a:p>
          <a:p>
            <a:r>
              <a:rPr lang="en-US" dirty="0"/>
              <a:t>As we review each infection type, think about which one would be the best benchmark for your facility. This can be discussed with your team.</a:t>
            </a:r>
          </a:p>
          <a:p>
            <a:pPr>
              <a:buNone/>
            </a:pPr>
            <a:r>
              <a:rPr lang="en-US" b="1" dirty="0"/>
              <a:t>The Four Infection Types:</a:t>
            </a:r>
          </a:p>
          <a:p>
            <a:pPr>
              <a:buFont typeface="+mj-lt"/>
              <a:buAutoNum type="arabicPeriod"/>
            </a:pPr>
            <a:r>
              <a:rPr lang="en-US" b="1" dirty="0">
                <a:highlight>
                  <a:srgbClr val="C0C0C0"/>
                </a:highlight>
              </a:rPr>
              <a:t>Bloodstream Infections (BSIs)</a:t>
            </a:r>
            <a:r>
              <a:rPr lang="en-US" dirty="0">
                <a:highlight>
                  <a:srgbClr val="C0C0C0"/>
                </a:highlight>
              </a:rPr>
              <a:t>:</a:t>
            </a:r>
            <a:br>
              <a:rPr lang="en-US" dirty="0"/>
            </a:br>
            <a:r>
              <a:rPr lang="en-US" dirty="0"/>
              <a:t>These are serious infections where bacteria enter the blood, sometimes from dialysis access sites (like catheters or grafts), or from other sources like wounds. This type includes all BSIs, even those not caused by dialysis care, so they may not fully reflect your facility’s performance.</a:t>
            </a:r>
          </a:p>
          <a:p>
            <a:pPr>
              <a:buFont typeface="+mj-lt"/>
              <a:buAutoNum type="arabicPeriod"/>
            </a:pPr>
            <a:r>
              <a:rPr lang="en-US" b="1" dirty="0">
                <a:highlight>
                  <a:srgbClr val="C0C0C0"/>
                </a:highlight>
              </a:rPr>
              <a:t>Access-Related Bloodstream Infections (AR-BSIs)</a:t>
            </a:r>
            <a:r>
              <a:rPr lang="en-US" dirty="0">
                <a:highlight>
                  <a:srgbClr val="C0C0C0"/>
                </a:highlight>
              </a:rPr>
              <a:t>:</a:t>
            </a:r>
            <a:br>
              <a:rPr lang="en-US" dirty="0"/>
            </a:br>
            <a:r>
              <a:rPr lang="en-US" dirty="0"/>
              <a:t>These are BSIs that are clearly linked to dialysis access. Tracking AR-BSIs helps show how well your facility prevents infections directly related to treatment.. I usually recommend AR-BSI as the best to benchmark, because it focuses on what your team can control and may be the better infection to track. </a:t>
            </a:r>
          </a:p>
          <a:p>
            <a:pPr>
              <a:buFont typeface="+mj-lt"/>
              <a:buAutoNum type="arabicPeriod"/>
            </a:pPr>
            <a:r>
              <a:rPr lang="en-US" b="1" dirty="0">
                <a:highlight>
                  <a:srgbClr val="C0C0C0"/>
                </a:highlight>
              </a:rPr>
              <a:t>Local Access Site Infections (LASIs)</a:t>
            </a:r>
            <a:r>
              <a:rPr lang="en-US" dirty="0">
                <a:highlight>
                  <a:srgbClr val="C0C0C0"/>
                </a:highlight>
              </a:rPr>
              <a:t>:</a:t>
            </a:r>
            <a:r>
              <a:rPr lang="en-US" dirty="0"/>
              <a:t>These are signs of infection (like redness or pus) around the dialysis access site, but excludes AR-BSI.</a:t>
            </a:r>
          </a:p>
          <a:p>
            <a:pPr>
              <a:buFont typeface="+mj-lt"/>
              <a:buAutoNum type="arabicPeriod"/>
            </a:pPr>
            <a:r>
              <a:rPr lang="en-US" b="1" dirty="0">
                <a:highlight>
                  <a:srgbClr val="C0C0C0"/>
                </a:highlight>
              </a:rPr>
              <a:t>Vascular Access Infections (VAIs)</a:t>
            </a:r>
            <a:r>
              <a:rPr lang="en-US" dirty="0"/>
              <a:t>:</a:t>
            </a:r>
            <a:br>
              <a:rPr lang="en-US" dirty="0"/>
            </a:br>
            <a:r>
              <a:rPr lang="en-US" dirty="0"/>
              <a:t>This is a broader category that includes both LASIs and AR-BSIs.</a:t>
            </a:r>
          </a:p>
          <a:p>
            <a:endParaRPr lang="en-US" dirty="0"/>
          </a:p>
          <a:p>
            <a:endParaRPr lang="en-US" dirty="0"/>
          </a:p>
        </p:txBody>
      </p:sp>
      <p:sp>
        <p:nvSpPr>
          <p:cNvPr id="4" name="Slide Number Placeholder 3"/>
          <p:cNvSpPr>
            <a:spLocks noGrp="1"/>
          </p:cNvSpPr>
          <p:nvPr>
            <p:ph type="sldNum" sz="quarter" idx="5"/>
          </p:nvPr>
        </p:nvSpPr>
        <p:spPr/>
        <p:txBody>
          <a:bodyPr/>
          <a:lstStyle/>
          <a:p>
            <a:fld id="{A2B71817-FDB2-47F4-99BC-AAE60FA532DF}" type="slidenum">
              <a:rPr lang="en-US" smtClean="0"/>
              <a:t>4</a:t>
            </a:fld>
            <a:endParaRPr lang="en-US"/>
          </a:p>
        </p:txBody>
      </p:sp>
    </p:spTree>
    <p:extLst>
      <p:ext uri="{BB962C8B-B14F-4D97-AF65-F5344CB8AC3E}">
        <p14:creationId xmlns:p14="http://schemas.microsoft.com/office/powerpoint/2010/main" val="1336285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8D2E06-E0C9-E037-C86B-AA92875A8F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E25C34-65C6-D949-9B82-AC4BED1E1B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04B295-1B94-727B-22EF-234D42C16C6B}"/>
              </a:ext>
            </a:extLst>
          </p:cNvPr>
          <p:cNvSpPr>
            <a:spLocks noGrp="1"/>
          </p:cNvSpPr>
          <p:nvPr>
            <p:ph type="body" idx="1"/>
          </p:nvPr>
        </p:nvSpPr>
        <p:spPr/>
        <p:txBody>
          <a:bodyPr/>
          <a:lstStyle/>
          <a:p>
            <a:pPr marL="0" marR="0">
              <a:buNone/>
            </a:pPr>
            <a:r>
              <a:rPr lang="en-US" dirty="0">
                <a:solidFill>
                  <a:srgbClr val="000000"/>
                </a:solidFill>
                <a:effectLst/>
                <a:ea typeface="Times New Roman" panose="02020603050405020304" pitchFamily="18" charset="0"/>
                <a:cs typeface="Aptos" panose="020B0004020202020204" pitchFamily="34" charset="0"/>
              </a:rPr>
              <a:t>The </a:t>
            </a:r>
            <a:r>
              <a:rPr lang="en-US" dirty="0">
                <a:solidFill>
                  <a:srgbClr val="000000"/>
                </a:solidFill>
                <a:effectLst/>
                <a:highlight>
                  <a:srgbClr val="C0C0C0"/>
                </a:highlight>
                <a:ea typeface="Times New Roman" panose="02020603050405020304" pitchFamily="18" charset="0"/>
                <a:cs typeface="Aptos" panose="020B0004020202020204" pitchFamily="34" charset="0"/>
              </a:rPr>
              <a:t>Standardized Infection Ratio (SIR) </a:t>
            </a:r>
            <a:r>
              <a:rPr lang="en-US" dirty="0">
                <a:solidFill>
                  <a:srgbClr val="000000"/>
                </a:solidFill>
                <a:effectLst/>
                <a:ea typeface="Times New Roman" panose="02020603050405020304" pitchFamily="18" charset="0"/>
                <a:cs typeface="Aptos" panose="020B0004020202020204" pitchFamily="34" charset="0"/>
              </a:rPr>
              <a:t>compares the number of infections your facility actually had to the number that was predicted, based on national data from NHSN. This prediction adjusts for key factors, such as patient population and facility characteristics, to ensure a fair comparison.</a:t>
            </a:r>
            <a:endParaRPr lang="en-US" dirty="0">
              <a:effectLst/>
              <a:ea typeface="Aptos" panose="020B0004020202020204" pitchFamily="34" charset="0"/>
              <a:cs typeface="Aptos" panose="020B0004020202020204" pitchFamily="34" charset="0"/>
            </a:endParaRPr>
          </a:p>
          <a:p>
            <a:pPr marL="0" marR="0">
              <a:buNone/>
            </a:pPr>
            <a:r>
              <a:rPr lang="en-US" dirty="0">
                <a:solidFill>
                  <a:srgbClr val="000000"/>
                </a:solidFill>
                <a:effectLst/>
                <a:ea typeface="Times New Roman" panose="02020603050405020304" pitchFamily="18" charset="0"/>
                <a:cs typeface="Aptos" panose="020B0004020202020204" pitchFamily="34" charset="0"/>
              </a:rPr>
              <a:t>By tracking your access-related bloodstream infection (BSI) SIR by quarter, you can identify trends over time, seeing whether your infection rates are staying stable, getting better, or getting worse.</a:t>
            </a:r>
            <a:endParaRPr lang="en-US" dirty="0">
              <a:effectLst/>
              <a:ea typeface="Aptos" panose="020B0004020202020204" pitchFamily="34" charset="0"/>
              <a:cs typeface="Aptos" panose="020B0004020202020204" pitchFamily="34" charset="0"/>
            </a:endParaRPr>
          </a:p>
          <a:p>
            <a:pPr marL="0" marR="0">
              <a:buNone/>
            </a:pPr>
            <a:r>
              <a:rPr lang="en-US" dirty="0">
                <a:solidFill>
                  <a:srgbClr val="000000"/>
                </a:solidFill>
                <a:effectLst/>
                <a:ea typeface="Times New Roman" panose="02020603050405020304" pitchFamily="18" charset="0"/>
                <a:cs typeface="Aptos" panose="020B0004020202020204" pitchFamily="34" charset="0"/>
              </a:rPr>
              <a:t>What does the number mean?</a:t>
            </a:r>
            <a:endParaRPr lang="en-US" dirty="0">
              <a:effectLst/>
              <a:ea typeface="Aptos" panose="020B0004020202020204" pitchFamily="34" charset="0"/>
              <a:cs typeface="Aptos" panose="020B0004020202020204" pitchFamily="34" charset="0"/>
            </a:endParaRPr>
          </a:p>
          <a:p>
            <a:pPr marL="342900" marR="0" lvl="0" indent="-342900">
              <a:buSzPts val="1000"/>
              <a:buFont typeface="Symbol" panose="05050102010706020507" pitchFamily="18" charset="2"/>
              <a:buChar char=""/>
              <a:tabLst>
                <a:tab pos="457200" algn="l"/>
              </a:tabLst>
            </a:pPr>
            <a:r>
              <a:rPr lang="en-US" dirty="0">
                <a:solidFill>
                  <a:srgbClr val="000000"/>
                </a:solidFill>
                <a:effectLst/>
                <a:ea typeface="Times New Roman" panose="02020603050405020304" pitchFamily="18" charset="0"/>
                <a:cs typeface="Aptos" panose="020B0004020202020204" pitchFamily="34" charset="0"/>
              </a:rPr>
              <a:t>An SIR above 1 means more infections occurred than expected.</a:t>
            </a:r>
            <a:endParaRPr lang="en-US" dirty="0">
              <a:solidFill>
                <a:srgbClr val="000000"/>
              </a:solidFill>
              <a:effectLst/>
              <a:ea typeface="Aptos" panose="020B0004020202020204" pitchFamily="34" charset="0"/>
              <a:cs typeface="Aptos" panose="020B0004020202020204" pitchFamily="34" charset="0"/>
            </a:endParaRPr>
          </a:p>
          <a:p>
            <a:pPr marL="342900" marR="0" lvl="0" indent="-342900">
              <a:buSzPts val="1000"/>
              <a:buFont typeface="Symbol" panose="05050102010706020507" pitchFamily="18" charset="2"/>
              <a:buChar char=""/>
              <a:tabLst>
                <a:tab pos="457200" algn="l"/>
              </a:tabLst>
            </a:pPr>
            <a:r>
              <a:rPr lang="en-US" dirty="0">
                <a:solidFill>
                  <a:srgbClr val="000000"/>
                </a:solidFill>
                <a:effectLst/>
                <a:ea typeface="Times New Roman" panose="02020603050405020304" pitchFamily="18" charset="0"/>
                <a:cs typeface="Aptos" panose="020B0004020202020204" pitchFamily="34" charset="0"/>
              </a:rPr>
              <a:t>An SIR below 1 means fewer infections occurred than expected.</a:t>
            </a:r>
            <a:endParaRPr lang="en-US" dirty="0">
              <a:solidFill>
                <a:srgbClr val="000000"/>
              </a:solidFill>
              <a:effectLst/>
              <a:ea typeface="Aptos" panose="020B0004020202020204" pitchFamily="34" charset="0"/>
              <a:cs typeface="Aptos" panose="020B0004020202020204" pitchFamily="34" charset="0"/>
            </a:endParaRPr>
          </a:p>
          <a:p>
            <a:pPr marL="0" marR="0">
              <a:buNone/>
            </a:pPr>
            <a:r>
              <a:rPr lang="en-US" dirty="0">
                <a:solidFill>
                  <a:srgbClr val="000000"/>
                </a:solidFill>
                <a:effectLst/>
                <a:ea typeface="Times New Roman" panose="02020603050405020304" pitchFamily="18" charset="0"/>
                <a:cs typeface="Aptos" panose="020B0004020202020204" pitchFamily="34" charset="0"/>
              </a:rPr>
              <a:t>Think of 1.00 as the comparison point, not necessarily a “goal.” The aim should always be to stay below 1 if possible, because that reflects fewer infections than predicted.</a:t>
            </a:r>
            <a:endParaRPr lang="en-US" dirty="0">
              <a:effectLst/>
              <a:ea typeface="Aptos" panose="020B0004020202020204" pitchFamily="34" charset="0"/>
              <a:cs typeface="Aptos" panose="020B0004020202020204" pitchFamily="34" charset="0"/>
            </a:endParaRPr>
          </a:p>
          <a:p>
            <a:pPr marL="0" marR="0">
              <a:buNone/>
            </a:pPr>
            <a:r>
              <a:rPr lang="en-US" dirty="0">
                <a:solidFill>
                  <a:srgbClr val="000000"/>
                </a:solidFill>
                <a:effectLst/>
                <a:ea typeface="Times New Roman" panose="02020603050405020304" pitchFamily="18" charset="0"/>
                <a:cs typeface="Aptos" panose="020B0004020202020204" pitchFamily="34" charset="0"/>
              </a:rPr>
              <a:t>It's important to review values periodically and identify trends that can help you put isolated spikes or outliers in perspective and focus on long-term progress.</a:t>
            </a:r>
            <a:endParaRPr lang="en-US" dirty="0">
              <a:effectLst/>
              <a:ea typeface="Aptos" panose="020B0004020202020204" pitchFamily="34" charset="0"/>
              <a:cs typeface="Aptos" panose="020B0004020202020204" pitchFamily="34" charset="0"/>
            </a:endParaRPr>
          </a:p>
          <a:p>
            <a:pPr marL="0" marR="0"/>
            <a:r>
              <a:rPr lang="en-US" dirty="0">
                <a:solidFill>
                  <a:srgbClr val="000000"/>
                </a:solidFill>
                <a:effectLst/>
                <a:ea typeface="Times New Roman" panose="02020603050405020304" pitchFamily="18" charset="0"/>
                <a:cs typeface="Aptos" panose="020B0004020202020204" pitchFamily="34" charset="0"/>
              </a:rPr>
              <a:t>Using the NHSN SIR allows your facility to compare performance to other outpatient dialysis facilities across the country. NHSN has already done the complex statistical work to make this possible, pulling data from all participating centers and adjusting for key differences to allow meaningful comparisons.</a:t>
            </a:r>
            <a:endParaRPr lang="en-US" dirty="0">
              <a:effectLst/>
              <a:ea typeface="Aptos" panose="020B0004020202020204" pitchFamily="34" charset="0"/>
              <a:cs typeface="Aptos" panose="020B0004020202020204" pitchFamily="34" charset="0"/>
            </a:endParaRPr>
          </a:p>
          <a:p>
            <a:endParaRPr lang="en-US" dirty="0"/>
          </a:p>
        </p:txBody>
      </p:sp>
      <p:sp>
        <p:nvSpPr>
          <p:cNvPr id="4" name="Slide Number Placeholder 3">
            <a:extLst>
              <a:ext uri="{FF2B5EF4-FFF2-40B4-BE49-F238E27FC236}">
                <a16:creationId xmlns:a16="http://schemas.microsoft.com/office/drawing/2014/main" id="{DF114E68-F35F-4E3D-D45F-5C5A97F1BE20}"/>
              </a:ext>
            </a:extLst>
          </p:cNvPr>
          <p:cNvSpPr>
            <a:spLocks noGrp="1"/>
          </p:cNvSpPr>
          <p:nvPr>
            <p:ph type="sldNum" sz="quarter" idx="5"/>
          </p:nvPr>
        </p:nvSpPr>
        <p:spPr/>
        <p:txBody>
          <a:bodyPr/>
          <a:lstStyle/>
          <a:p>
            <a:fld id="{A2B71817-FDB2-47F4-99BC-AAE60FA532DF}" type="slidenum">
              <a:rPr lang="en-US" smtClean="0"/>
              <a:t>5</a:t>
            </a:fld>
            <a:endParaRPr lang="en-US"/>
          </a:p>
        </p:txBody>
      </p:sp>
    </p:spTree>
    <p:extLst>
      <p:ext uri="{BB962C8B-B14F-4D97-AF65-F5344CB8AC3E}">
        <p14:creationId xmlns:p14="http://schemas.microsoft.com/office/powerpoint/2010/main" val="366635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Okay! Imagine you have a big jar of jellybeans, and you know from past years that if you shake the jar a certain way, about </a:t>
            </a:r>
            <a:r>
              <a:rPr lang="en-US" b="1"/>
              <a:t>10 jellybeans</a:t>
            </a:r>
            <a:r>
              <a:rPr lang="en-US"/>
              <a:t> usually fall out. That’s what you </a:t>
            </a:r>
            <a:r>
              <a:rPr lang="en-US" b="1"/>
              <a:t>expect</a:t>
            </a:r>
            <a:r>
              <a:rPr lang="en-US"/>
              <a:t> to happen based on past experience.</a:t>
            </a:r>
          </a:p>
          <a:p>
            <a:r>
              <a:rPr lang="en-US"/>
              <a:t>Now, let’s say you shake the jar today, and </a:t>
            </a:r>
            <a:r>
              <a:rPr lang="en-US" b="1"/>
              <a:t>12 jellybeans</a:t>
            </a:r>
            <a:r>
              <a:rPr lang="en-US"/>
              <a:t> fall out. That’s more than expected! Or maybe only </a:t>
            </a:r>
            <a:r>
              <a:rPr lang="en-US" b="1"/>
              <a:t>8 jellybeans</a:t>
            </a:r>
            <a:r>
              <a:rPr lang="en-US"/>
              <a:t> fall out—less than expected.</a:t>
            </a:r>
          </a:p>
          <a:p>
            <a:r>
              <a:rPr lang="en-US"/>
              <a:t>In hospitals, doctors and nurses track infections kind of like that. They look at past data to predict how many infections </a:t>
            </a:r>
            <a:r>
              <a:rPr lang="en-US" b="1"/>
              <a:t>should</a:t>
            </a:r>
            <a:r>
              <a:rPr lang="en-US"/>
              <a:t> happen based on things like how many patients they have, how sick the patients are, and what medical tools they use. This is called </a:t>
            </a:r>
            <a:r>
              <a:rPr lang="en-US" b="1"/>
              <a:t>expected infections</a:t>
            </a:r>
            <a:r>
              <a:rPr lang="en-US"/>
              <a:t>.</a:t>
            </a:r>
          </a:p>
          <a:p>
            <a:r>
              <a:rPr lang="en-US"/>
              <a:t>Then, they compare it to the actual number of infections that happen.</a:t>
            </a:r>
          </a:p>
          <a:p>
            <a:pPr>
              <a:buFont typeface="Arial" panose="020B0604020202020204" pitchFamily="34" charset="0"/>
              <a:buChar char="•"/>
            </a:pPr>
            <a:r>
              <a:rPr lang="en-US"/>
              <a:t>If the actual number is </a:t>
            </a:r>
            <a:r>
              <a:rPr lang="en-US" b="1"/>
              <a:t>higher than expected</a:t>
            </a:r>
            <a:r>
              <a:rPr lang="en-US"/>
              <a:t>, the hospital might need to find out why and fix the problem.</a:t>
            </a:r>
          </a:p>
          <a:p>
            <a:pPr>
              <a:buFont typeface="Arial" panose="020B0604020202020204" pitchFamily="34" charset="0"/>
              <a:buChar char="•"/>
            </a:pPr>
            <a:r>
              <a:rPr lang="en-US"/>
              <a:t>If it’s </a:t>
            </a:r>
            <a:r>
              <a:rPr lang="en-US" b="1"/>
              <a:t>lower than expected</a:t>
            </a:r>
            <a:r>
              <a:rPr lang="en-US"/>
              <a:t>, that’s great—it means they’re doing a good job keeping infections away!</a:t>
            </a:r>
          </a:p>
          <a:p>
            <a:r>
              <a:rPr lang="en-US"/>
              <a:t>Hospitals use this system to keep patients safe and work on making healthcare better.</a:t>
            </a:r>
          </a:p>
          <a:p>
            <a:endParaRPr lang="en-US"/>
          </a:p>
        </p:txBody>
      </p:sp>
      <p:sp>
        <p:nvSpPr>
          <p:cNvPr id="4" name="Slide Number Placeholder 3"/>
          <p:cNvSpPr>
            <a:spLocks noGrp="1"/>
          </p:cNvSpPr>
          <p:nvPr>
            <p:ph type="sldNum" sz="quarter" idx="5"/>
          </p:nvPr>
        </p:nvSpPr>
        <p:spPr/>
        <p:txBody>
          <a:bodyPr/>
          <a:lstStyle/>
          <a:p>
            <a:fld id="{A2B71817-FDB2-47F4-99BC-AAE60FA532DF}" type="slidenum">
              <a:rPr lang="en-US" smtClean="0"/>
              <a:t>6</a:t>
            </a:fld>
            <a:endParaRPr lang="en-US"/>
          </a:p>
        </p:txBody>
      </p:sp>
    </p:spTree>
    <p:extLst>
      <p:ext uri="{BB962C8B-B14F-4D97-AF65-F5344CB8AC3E}">
        <p14:creationId xmlns:p14="http://schemas.microsoft.com/office/powerpoint/2010/main" val="1544165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NHSN tracks </a:t>
            </a:r>
            <a:r>
              <a:rPr lang="en-US" b="1"/>
              <a:t>access-related bloodstream infections (ARBSIs)</a:t>
            </a:r>
            <a:r>
              <a:rPr lang="en-US"/>
              <a:t> in dialysis patients by looking at how infections happen based on the type of access used for treatment. Here’s a simple breakdown of how they calculate it:</a:t>
            </a:r>
          </a:p>
          <a:p>
            <a:endParaRPr lang="en-US"/>
          </a:p>
          <a:p>
            <a:pPr marL="285750" indent="-285750">
              <a:buFont typeface="+mj-lt"/>
              <a:buAutoNum type="arabicPeriod"/>
            </a:pPr>
            <a:r>
              <a:rPr lang="en-US"/>
              <a:t>Dialysis centers </a:t>
            </a:r>
            <a:r>
              <a:rPr lang="en-US" b="1"/>
              <a:t>report all blood stream infections,</a:t>
            </a:r>
            <a:r>
              <a:rPr lang="en-US"/>
              <a:t> and the type(s) of dialysis accesses their patients have.</a:t>
            </a:r>
            <a:endParaRPr lang="en-US" b="1"/>
          </a:p>
          <a:p>
            <a:pPr marL="228600" indent="-228600">
              <a:buFont typeface="+mj-lt"/>
              <a:buAutoNum type="arabicPeriod"/>
            </a:pPr>
            <a:r>
              <a:rPr lang="en-US" b="1"/>
              <a:t>Look at the Risk</a:t>
            </a:r>
            <a:r>
              <a:rPr lang="en-US"/>
              <a:t>  Not all dialysis access types have the same risk. </a:t>
            </a:r>
            <a:r>
              <a:rPr lang="en-US" b="1"/>
              <a:t>Catheters</a:t>
            </a:r>
            <a:r>
              <a:rPr lang="en-US"/>
              <a:t> have a higher chance of infection than </a:t>
            </a:r>
            <a:r>
              <a:rPr lang="en-US" b="1"/>
              <a:t>fistulas or grafts</a:t>
            </a:r>
            <a:r>
              <a:rPr lang="en-US"/>
              <a:t>. NHSN will adjusts for this by considering the type of access the patient had.</a:t>
            </a:r>
          </a:p>
          <a:p>
            <a:pPr marL="228600" indent="-228600">
              <a:buFont typeface="+mj-lt"/>
              <a:buAutoNum type="arabicPeriod"/>
            </a:pPr>
            <a:r>
              <a:rPr lang="en-US"/>
              <a:t>They compare the </a:t>
            </a:r>
            <a:r>
              <a:rPr lang="en-US" b="1"/>
              <a:t>actual infections</a:t>
            </a:r>
            <a:r>
              <a:rPr lang="en-US"/>
              <a:t> to the </a:t>
            </a:r>
            <a:r>
              <a:rPr lang="en-US" b="1"/>
              <a:t>expected infections</a:t>
            </a:r>
            <a:r>
              <a:rPr lang="en-US"/>
              <a:t> to see if the rate is higher or lower than normal.</a:t>
            </a:r>
          </a:p>
          <a:p>
            <a:pPr>
              <a:buFont typeface="+mj-lt"/>
              <a:buAutoNum type="arabicPeriod"/>
            </a:pPr>
            <a:r>
              <a:rPr lang="en-US" b="1"/>
              <a:t>Calculate the Infection Rate </a:t>
            </a:r>
            <a:endParaRPr lang="en-US"/>
          </a:p>
          <a:p>
            <a:pPr marL="285750" indent="-285750">
              <a:buFont typeface="Arial" panose="020B0604020202020204" pitchFamily="34" charset="0"/>
              <a:buChar char="•"/>
            </a:pPr>
            <a:r>
              <a:rPr lang="en-US"/>
              <a:t>They use a formula to find out how often infections happen per </a:t>
            </a:r>
            <a:r>
              <a:rPr lang="en-US" b="1"/>
              <a:t>1,000 dialysis sessions</a:t>
            </a:r>
            <a:r>
              <a:rPr lang="en-US"/>
              <a:t> (to keep the numbers fair across different centers).</a:t>
            </a:r>
          </a:p>
          <a:p>
            <a:pPr marL="285750" indent="-285750">
              <a:buFont typeface="Arial" panose="020B0604020202020204" pitchFamily="34" charset="0"/>
              <a:buChar char="•"/>
            </a:pPr>
            <a:r>
              <a:rPr lang="en-US"/>
              <a:t>The result helps clinics see if they have </a:t>
            </a:r>
            <a:r>
              <a:rPr lang="en-US" b="1"/>
              <a:t>more, fewer, or about the same</a:t>
            </a:r>
            <a:r>
              <a:rPr lang="en-US"/>
              <a:t> infections as expected.</a:t>
            </a:r>
          </a:p>
          <a:p>
            <a:r>
              <a:rPr lang="en-US"/>
              <a:t>This helps dialysis centers improve safety by finding ways to lower infection risks, like by auditing their compliance practices on accessing and </a:t>
            </a:r>
            <a:r>
              <a:rPr lang="en-US" err="1"/>
              <a:t>deaccessing</a:t>
            </a:r>
            <a:r>
              <a:rPr lang="en-US"/>
              <a:t> vascular access sites, hand hygiene, and disinfection practices to determine if there are any gaps in practices.</a:t>
            </a:r>
          </a:p>
          <a:p>
            <a:endParaRPr lang="en-US"/>
          </a:p>
          <a:p>
            <a:endParaRPr lang="en-US"/>
          </a:p>
        </p:txBody>
      </p:sp>
      <p:sp>
        <p:nvSpPr>
          <p:cNvPr id="4" name="Slide Number Placeholder 3"/>
          <p:cNvSpPr>
            <a:spLocks noGrp="1"/>
          </p:cNvSpPr>
          <p:nvPr>
            <p:ph type="sldNum" sz="quarter" idx="5"/>
          </p:nvPr>
        </p:nvSpPr>
        <p:spPr/>
        <p:txBody>
          <a:bodyPr/>
          <a:lstStyle/>
          <a:p>
            <a:fld id="{A2B71817-FDB2-47F4-99BC-AAE60FA532DF}" type="slidenum">
              <a:rPr lang="en-US" smtClean="0"/>
              <a:t>7</a:t>
            </a:fld>
            <a:endParaRPr lang="en-US"/>
          </a:p>
        </p:txBody>
      </p:sp>
    </p:spTree>
    <p:extLst>
      <p:ext uri="{BB962C8B-B14F-4D97-AF65-F5344CB8AC3E}">
        <p14:creationId xmlns:p14="http://schemas.microsoft.com/office/powerpoint/2010/main" val="1614143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few slides go through examples of how to compare SIR values between different facilities. The data used in the examples was made up for the purpose of educational use and does not reflect any facility data. Any similarities is purely coincidental.</a:t>
            </a:r>
            <a:endParaRPr lang="en-US" dirty="0">
              <a:solidFill>
                <a:srgbClr val="444444"/>
              </a:solidFill>
            </a:endParaRPr>
          </a:p>
          <a:p>
            <a:r>
              <a:rPr lang="en-US" dirty="0"/>
              <a:t>You may do as many examples as </a:t>
            </a:r>
            <a:r>
              <a:rPr lang="en-US"/>
              <a:t>you want.</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A2B71817-FDB2-47F4-99BC-AAE60FA532DF}" type="slidenum">
              <a:rPr lang="en-US" smtClean="0"/>
              <a:t>8</a:t>
            </a:fld>
            <a:endParaRPr lang="en-US"/>
          </a:p>
        </p:txBody>
      </p:sp>
    </p:spTree>
    <p:extLst>
      <p:ext uri="{BB962C8B-B14F-4D97-AF65-F5344CB8AC3E}">
        <p14:creationId xmlns:p14="http://schemas.microsoft.com/office/powerpoint/2010/main" val="4073331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Before starting with the script, allow staff a couple of minutes to review the slide and discuss the information they see on the slide.</a:t>
            </a:r>
          </a:p>
          <a:p>
            <a:endParaRPr lang="en-US"/>
          </a:p>
          <a:p>
            <a:r>
              <a:rPr lang="en-US"/>
              <a:t>Facility A is larger with an expected infection </a:t>
            </a:r>
            <a:r>
              <a:rPr lang="en-US" u="sng"/>
              <a:t>number or count </a:t>
            </a:r>
            <a:r>
              <a:rPr lang="en-US"/>
              <a:t>of 5.09 vs  facility B who is much smaller with a much lower expected infection </a:t>
            </a:r>
            <a:r>
              <a:rPr lang="en-US" u="sng"/>
              <a:t>number or count </a:t>
            </a:r>
            <a:r>
              <a:rPr lang="en-US" u="sng" strike="sngStrike"/>
              <a:t> </a:t>
            </a:r>
            <a:r>
              <a:rPr lang="en-US"/>
              <a:t>of 2.15.</a:t>
            </a:r>
          </a:p>
          <a:p>
            <a:r>
              <a:rPr lang="en-US"/>
              <a:t>Both facilities had the same number of infections, 4. but Facility A performed better. Why?</a:t>
            </a:r>
          </a:p>
          <a:p>
            <a:pPr marL="171450" indent="-171450">
              <a:buFont typeface="Arial" panose="020B0604020202020204" pitchFamily="34" charset="0"/>
              <a:buChar char="•"/>
            </a:pPr>
            <a:r>
              <a:rPr lang="en-US"/>
              <a:t>Facility A had 4 infections and had a SIR of  0.79, which is below 1.00 which shows that the facility is performing above average.</a:t>
            </a:r>
          </a:p>
          <a:p>
            <a:pPr marL="171450" indent="-171450">
              <a:buFont typeface="Arial" panose="020B0604020202020204" pitchFamily="34" charset="0"/>
              <a:buChar char="•"/>
            </a:pPr>
            <a:r>
              <a:rPr lang="en-US"/>
              <a:t>Facility B also had 4 infections, but their SIR was 1.87,  which is higher than 1.00. This facility has more infections than is expected for a facility of their size and patient demographics.</a:t>
            </a:r>
          </a:p>
          <a:p>
            <a:endParaRPr lang="en-US" b="1"/>
          </a:p>
          <a:p>
            <a:r>
              <a:rPr lang="en-US" b="1"/>
              <a:t>Point: The same number of infections in each facility does not mean they performed the same</a:t>
            </a:r>
            <a:r>
              <a:rPr lang="en-US"/>
              <a:t>.</a:t>
            </a:r>
          </a:p>
          <a:p>
            <a:endParaRPr lang="en-US"/>
          </a:p>
          <a:p>
            <a:endParaRPr lang="en-US">
              <a:highlight>
                <a:srgbClr val="FFFF00"/>
              </a:highlight>
            </a:endParaRPr>
          </a:p>
        </p:txBody>
      </p:sp>
      <p:sp>
        <p:nvSpPr>
          <p:cNvPr id="4" name="Slide Number Placeholder 3"/>
          <p:cNvSpPr>
            <a:spLocks noGrp="1"/>
          </p:cNvSpPr>
          <p:nvPr>
            <p:ph type="sldNum" sz="quarter" idx="5"/>
          </p:nvPr>
        </p:nvSpPr>
        <p:spPr/>
        <p:txBody>
          <a:bodyPr/>
          <a:lstStyle/>
          <a:p>
            <a:fld id="{A2B71817-FDB2-47F4-99BC-AAE60FA532DF}" type="slidenum">
              <a:rPr lang="en-US" smtClean="0"/>
              <a:t>9</a:t>
            </a:fld>
            <a:endParaRPr lang="en-US"/>
          </a:p>
        </p:txBody>
      </p:sp>
    </p:spTree>
    <p:extLst>
      <p:ext uri="{BB962C8B-B14F-4D97-AF65-F5344CB8AC3E}">
        <p14:creationId xmlns:p14="http://schemas.microsoft.com/office/powerpoint/2010/main" val="1350860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These facilities have identical SIRs, so they performed the same, even though one facility had 6 infections, and the other one had 2 infections.</a:t>
            </a:r>
          </a:p>
          <a:p>
            <a:endParaRPr lang="en-US"/>
          </a:p>
          <a:p>
            <a:r>
              <a:rPr lang="en-US" b="1"/>
              <a:t>Point: This is how NHSN can use their formulas to calculate infection risk. (Remember when we discussed how dialysis uses 1,000 dialysis sessions)? It keeps the numbers</a:t>
            </a:r>
            <a:r>
              <a:rPr lang="en-US" b="1" u="sng"/>
              <a:t> </a:t>
            </a:r>
            <a:r>
              <a:rPr lang="en-US" b="1"/>
              <a:t>comparable across different centers.  This way facilities can compare themselves to other facilities, even though they are different sizes and have different types of patients.</a:t>
            </a:r>
          </a:p>
          <a:p>
            <a:r>
              <a:rPr lang="en-US" b="1"/>
              <a:t>(Refer to slide 6 if needed)</a:t>
            </a:r>
          </a:p>
          <a:p>
            <a:endParaRPr lang="en-US" b="1"/>
          </a:p>
          <a:p>
            <a:pPr marL="171450" indent="-171450">
              <a:buFont typeface="Wingdings" panose="05000000000000000000" pitchFamily="2" charset="2"/>
              <a:buChar char="Ø"/>
            </a:pPr>
            <a:r>
              <a:rPr lang="en-US"/>
              <a:t>Both have an SIR of 0.77, which is below 1.00, meaning they both had less infections than expected.</a:t>
            </a:r>
          </a:p>
          <a:p>
            <a:r>
              <a:rPr lang="en-US"/>
              <a:t>    Way to go. Does that mean they do not need to improve?</a:t>
            </a:r>
          </a:p>
          <a:p>
            <a:r>
              <a:rPr lang="en-US"/>
              <a:t>The goal of any quality improvement program is to make continuous improvements. Zero infections are possible.</a:t>
            </a:r>
          </a:p>
          <a:p>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fld id="{A2B71817-FDB2-47F4-99BC-AAE60FA532DF}" type="slidenum">
              <a:rPr lang="en-US" smtClean="0"/>
              <a:t>10</a:t>
            </a:fld>
            <a:endParaRPr lang="en-US"/>
          </a:p>
        </p:txBody>
      </p:sp>
    </p:spTree>
    <p:extLst>
      <p:ext uri="{BB962C8B-B14F-4D97-AF65-F5344CB8AC3E}">
        <p14:creationId xmlns:p14="http://schemas.microsoft.com/office/powerpoint/2010/main" val="32157147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144254" y="1762519"/>
            <a:ext cx="8043437" cy="1666482"/>
          </a:xfrm>
        </p:spPr>
        <p:txBody>
          <a:bodyPr anchor="b">
            <a:normAutofit/>
          </a:bodyPr>
          <a:lstStyle>
            <a:lvl1pPr algn="r">
              <a:lnSpc>
                <a:spcPct val="80000"/>
              </a:lnSpc>
              <a:defRPr sz="4800" b="1" i="0" baseline="0">
                <a:solidFill>
                  <a:schemeClr val="bg1"/>
                </a:solidFill>
                <a:latin typeface="+mj-lt"/>
                <a:cs typeface="Arial-BoldMT"/>
              </a:defRPr>
            </a:lvl1pPr>
          </a:lstStyle>
          <a:p>
            <a:r>
              <a:rPr lang="en-US"/>
              <a:t>Title Slide</a:t>
            </a:r>
          </a:p>
        </p:txBody>
      </p:sp>
      <p:sp>
        <p:nvSpPr>
          <p:cNvPr id="3" name="Subtitle 2"/>
          <p:cNvSpPr>
            <a:spLocks noGrp="1"/>
          </p:cNvSpPr>
          <p:nvPr>
            <p:ph type="subTitle" idx="1" hasCustomPrompt="1"/>
          </p:nvPr>
        </p:nvSpPr>
        <p:spPr>
          <a:xfrm>
            <a:off x="4170949" y="3593377"/>
            <a:ext cx="7016743" cy="688511"/>
          </a:xfrm>
        </p:spPr>
        <p:txBody>
          <a:bodyPr>
            <a:normAutofit/>
          </a:bodyPr>
          <a:lstStyle>
            <a:lvl1pPr marL="0" indent="0" algn="r">
              <a:buNone/>
              <a:defRPr sz="2000" b="1" i="0" baseline="0">
                <a:solidFill>
                  <a:schemeClr val="accent6"/>
                </a:solidFill>
                <a:latin typeface="+mj-lt"/>
                <a:cs typeface="Arial-BoldM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Subhead</a:t>
            </a:r>
          </a:p>
        </p:txBody>
      </p:sp>
      <p:sp>
        <p:nvSpPr>
          <p:cNvPr id="7" name="Rectangle 6">
            <a:extLst>
              <a:ext uri="{FF2B5EF4-FFF2-40B4-BE49-F238E27FC236}">
                <a16:creationId xmlns:a16="http://schemas.microsoft.com/office/drawing/2014/main" id="{3BA3CFF5-8247-4AAC-B1B8-C50A4BD3E1FA}"/>
              </a:ext>
            </a:extLst>
          </p:cNvPr>
          <p:cNvSpPr/>
          <p:nvPr userDrawn="1"/>
        </p:nvSpPr>
        <p:spPr>
          <a:xfrm>
            <a:off x="590886" y="5134774"/>
            <a:ext cx="5047916" cy="166648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9D37A653-BAD2-42DC-872D-CAD1F21E9682}"/>
              </a:ext>
            </a:extLst>
          </p:cNvPr>
          <p:cNvSpPr/>
          <p:nvPr userDrawn="1"/>
        </p:nvSpPr>
        <p:spPr>
          <a:xfrm>
            <a:off x="590885" y="4281888"/>
            <a:ext cx="3866144" cy="166648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5" name="Rectangle 4">
            <a:extLst>
              <a:ext uri="{FF2B5EF4-FFF2-40B4-BE49-F238E27FC236}">
                <a16:creationId xmlns:a16="http://schemas.microsoft.com/office/drawing/2014/main" id="{7BD4DAA9-E25E-3A1A-FAEC-D592D7C8F46E}"/>
              </a:ext>
            </a:extLst>
          </p:cNvPr>
          <p:cNvSpPr/>
          <p:nvPr userDrawn="1"/>
        </p:nvSpPr>
        <p:spPr>
          <a:xfrm>
            <a:off x="0" y="0"/>
            <a:ext cx="12192000" cy="68580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9" name="Picture 18">
            <a:extLst>
              <a:ext uri="{FF2B5EF4-FFF2-40B4-BE49-F238E27FC236}">
                <a16:creationId xmlns:a16="http://schemas.microsoft.com/office/drawing/2014/main" id="{54E91ECA-5085-E11B-EE80-D1F2E1F679B0}"/>
              </a:ext>
            </a:extLst>
          </p:cNvPr>
          <p:cNvPicPr>
            <a:picLocks noChangeAspect="1"/>
          </p:cNvPicPr>
          <p:nvPr userDrawn="1"/>
        </p:nvPicPr>
        <p:blipFill>
          <a:blip r:embed="rId2"/>
          <a:stretch>
            <a:fillRect/>
          </a:stretch>
        </p:blipFill>
        <p:spPr>
          <a:xfrm>
            <a:off x="2344" y="0"/>
            <a:ext cx="12189656" cy="6858000"/>
          </a:xfrm>
          <a:prstGeom prst="rect">
            <a:avLst/>
          </a:prstGeom>
        </p:spPr>
      </p:pic>
      <p:sp>
        <p:nvSpPr>
          <p:cNvPr id="4" name="Rectangle 3">
            <a:extLst>
              <a:ext uri="{FF2B5EF4-FFF2-40B4-BE49-F238E27FC236}">
                <a16:creationId xmlns:a16="http://schemas.microsoft.com/office/drawing/2014/main" id="{F057401E-D83D-085F-881C-8D008F54B472}"/>
              </a:ext>
            </a:extLst>
          </p:cNvPr>
          <p:cNvSpPr/>
          <p:nvPr userDrawn="1"/>
        </p:nvSpPr>
        <p:spPr>
          <a:xfrm>
            <a:off x="-1" y="4616696"/>
            <a:ext cx="8463721" cy="2241305"/>
          </a:xfrm>
          <a:custGeom>
            <a:avLst/>
            <a:gdLst>
              <a:gd name="connsiteX0" fmla="*/ 0 w 6533322"/>
              <a:gd name="connsiteY0" fmla="*/ 0 h 1779973"/>
              <a:gd name="connsiteX1" fmla="*/ 6533322 w 6533322"/>
              <a:gd name="connsiteY1" fmla="*/ 0 h 1779973"/>
              <a:gd name="connsiteX2" fmla="*/ 6533322 w 6533322"/>
              <a:gd name="connsiteY2" fmla="*/ 1779973 h 1779973"/>
              <a:gd name="connsiteX3" fmla="*/ 0 w 6533322"/>
              <a:gd name="connsiteY3" fmla="*/ 1779973 h 1779973"/>
              <a:gd name="connsiteX4" fmla="*/ 0 w 6533322"/>
              <a:gd name="connsiteY4" fmla="*/ 0 h 1779973"/>
              <a:gd name="connsiteX0" fmla="*/ 0 w 6533322"/>
              <a:gd name="connsiteY0" fmla="*/ 0 h 1779973"/>
              <a:gd name="connsiteX1" fmla="*/ 4545496 w 6533322"/>
              <a:gd name="connsiteY1" fmla="*/ 0 h 1779973"/>
              <a:gd name="connsiteX2" fmla="*/ 6533322 w 6533322"/>
              <a:gd name="connsiteY2" fmla="*/ 1779973 h 1779973"/>
              <a:gd name="connsiteX3" fmla="*/ 0 w 6533322"/>
              <a:gd name="connsiteY3" fmla="*/ 1779973 h 1779973"/>
              <a:gd name="connsiteX4" fmla="*/ 0 w 6533322"/>
              <a:gd name="connsiteY4" fmla="*/ 0 h 1779973"/>
              <a:gd name="connsiteX0" fmla="*/ 0 w 6387548"/>
              <a:gd name="connsiteY0" fmla="*/ 0 h 1779973"/>
              <a:gd name="connsiteX1" fmla="*/ 4545496 w 6387548"/>
              <a:gd name="connsiteY1" fmla="*/ 0 h 1779973"/>
              <a:gd name="connsiteX2" fmla="*/ 6387548 w 6387548"/>
              <a:gd name="connsiteY2" fmla="*/ 1779973 h 1779973"/>
              <a:gd name="connsiteX3" fmla="*/ 0 w 6387548"/>
              <a:gd name="connsiteY3" fmla="*/ 1779973 h 1779973"/>
              <a:gd name="connsiteX4" fmla="*/ 0 w 6387548"/>
              <a:gd name="connsiteY4" fmla="*/ 0 h 1779973"/>
              <a:gd name="connsiteX0" fmla="*/ 0 w 6122505"/>
              <a:gd name="connsiteY0" fmla="*/ 0 h 1793225"/>
              <a:gd name="connsiteX1" fmla="*/ 4545496 w 6122505"/>
              <a:gd name="connsiteY1" fmla="*/ 0 h 1793225"/>
              <a:gd name="connsiteX2" fmla="*/ 6122505 w 6122505"/>
              <a:gd name="connsiteY2" fmla="*/ 1793225 h 1793225"/>
              <a:gd name="connsiteX3" fmla="*/ 0 w 6122505"/>
              <a:gd name="connsiteY3" fmla="*/ 1779973 h 1793225"/>
              <a:gd name="connsiteX4" fmla="*/ 0 w 6122505"/>
              <a:gd name="connsiteY4" fmla="*/ 0 h 1793225"/>
              <a:gd name="connsiteX0" fmla="*/ 0 w 6334540"/>
              <a:gd name="connsiteY0" fmla="*/ 0 h 1793225"/>
              <a:gd name="connsiteX1" fmla="*/ 4545496 w 6334540"/>
              <a:gd name="connsiteY1" fmla="*/ 0 h 1793225"/>
              <a:gd name="connsiteX2" fmla="*/ 6334540 w 6334540"/>
              <a:gd name="connsiteY2" fmla="*/ 1793225 h 1793225"/>
              <a:gd name="connsiteX3" fmla="*/ 0 w 6334540"/>
              <a:gd name="connsiteY3" fmla="*/ 1779973 h 1793225"/>
              <a:gd name="connsiteX4" fmla="*/ 0 w 6334540"/>
              <a:gd name="connsiteY4" fmla="*/ 0 h 1793225"/>
              <a:gd name="connsiteX0" fmla="*/ 0 w 6321288"/>
              <a:gd name="connsiteY0" fmla="*/ 0 h 1779973"/>
              <a:gd name="connsiteX1" fmla="*/ 4545496 w 6321288"/>
              <a:gd name="connsiteY1" fmla="*/ 0 h 1779973"/>
              <a:gd name="connsiteX2" fmla="*/ 6321288 w 6321288"/>
              <a:gd name="connsiteY2" fmla="*/ 1753469 h 1779973"/>
              <a:gd name="connsiteX3" fmla="*/ 0 w 6321288"/>
              <a:gd name="connsiteY3" fmla="*/ 1779973 h 1779973"/>
              <a:gd name="connsiteX4" fmla="*/ 0 w 6321288"/>
              <a:gd name="connsiteY4" fmla="*/ 0 h 1779973"/>
              <a:gd name="connsiteX0" fmla="*/ 0 w 6321288"/>
              <a:gd name="connsiteY0" fmla="*/ 0 h 1779973"/>
              <a:gd name="connsiteX1" fmla="*/ 4558749 w 6321288"/>
              <a:gd name="connsiteY1" fmla="*/ 0 h 1779973"/>
              <a:gd name="connsiteX2" fmla="*/ 6321288 w 6321288"/>
              <a:gd name="connsiteY2" fmla="*/ 1753469 h 1779973"/>
              <a:gd name="connsiteX3" fmla="*/ 0 w 6321288"/>
              <a:gd name="connsiteY3" fmla="*/ 1779973 h 1779973"/>
              <a:gd name="connsiteX4" fmla="*/ 0 w 6321288"/>
              <a:gd name="connsiteY4" fmla="*/ 0 h 1779973"/>
              <a:gd name="connsiteX0" fmla="*/ 0 w 6361044"/>
              <a:gd name="connsiteY0" fmla="*/ 0 h 1793225"/>
              <a:gd name="connsiteX1" fmla="*/ 4558749 w 6361044"/>
              <a:gd name="connsiteY1" fmla="*/ 0 h 1793225"/>
              <a:gd name="connsiteX2" fmla="*/ 6361044 w 6361044"/>
              <a:gd name="connsiteY2" fmla="*/ 1793225 h 1793225"/>
              <a:gd name="connsiteX3" fmla="*/ 0 w 6361044"/>
              <a:gd name="connsiteY3" fmla="*/ 1779973 h 1793225"/>
              <a:gd name="connsiteX4" fmla="*/ 0 w 6361044"/>
              <a:gd name="connsiteY4" fmla="*/ 0 h 1793225"/>
              <a:gd name="connsiteX0" fmla="*/ 0 w 6347791"/>
              <a:gd name="connsiteY0" fmla="*/ 0 h 1779973"/>
              <a:gd name="connsiteX1" fmla="*/ 4558749 w 6347791"/>
              <a:gd name="connsiteY1" fmla="*/ 0 h 1779973"/>
              <a:gd name="connsiteX2" fmla="*/ 6347791 w 6347791"/>
              <a:gd name="connsiteY2" fmla="*/ 1753469 h 1779973"/>
              <a:gd name="connsiteX3" fmla="*/ 0 w 6347791"/>
              <a:gd name="connsiteY3" fmla="*/ 1779973 h 1779973"/>
              <a:gd name="connsiteX4" fmla="*/ 0 w 6347791"/>
              <a:gd name="connsiteY4" fmla="*/ 0 h 1779973"/>
              <a:gd name="connsiteX0" fmla="*/ 0 w 6347791"/>
              <a:gd name="connsiteY0" fmla="*/ 0 h 1793225"/>
              <a:gd name="connsiteX1" fmla="*/ 4558749 w 6347791"/>
              <a:gd name="connsiteY1" fmla="*/ 0 h 1793225"/>
              <a:gd name="connsiteX2" fmla="*/ 6347791 w 6347791"/>
              <a:gd name="connsiteY2" fmla="*/ 1793225 h 1793225"/>
              <a:gd name="connsiteX3" fmla="*/ 0 w 6347791"/>
              <a:gd name="connsiteY3" fmla="*/ 1779973 h 1793225"/>
              <a:gd name="connsiteX4" fmla="*/ 0 w 6347791"/>
              <a:gd name="connsiteY4" fmla="*/ 0 h 1793225"/>
              <a:gd name="connsiteX0" fmla="*/ 0 w 6347791"/>
              <a:gd name="connsiteY0" fmla="*/ 0 h 1793225"/>
              <a:gd name="connsiteX1" fmla="*/ 4611758 w 6347791"/>
              <a:gd name="connsiteY1" fmla="*/ 13253 h 1793225"/>
              <a:gd name="connsiteX2" fmla="*/ 6347791 w 6347791"/>
              <a:gd name="connsiteY2" fmla="*/ 1793225 h 1793225"/>
              <a:gd name="connsiteX3" fmla="*/ 0 w 6347791"/>
              <a:gd name="connsiteY3" fmla="*/ 1779973 h 1793225"/>
              <a:gd name="connsiteX4" fmla="*/ 0 w 6347791"/>
              <a:gd name="connsiteY4" fmla="*/ 0 h 1793225"/>
              <a:gd name="connsiteX0" fmla="*/ 0 w 6347791"/>
              <a:gd name="connsiteY0" fmla="*/ 0 h 1779973"/>
              <a:gd name="connsiteX1" fmla="*/ 4611758 w 6347791"/>
              <a:gd name="connsiteY1" fmla="*/ 13253 h 1779973"/>
              <a:gd name="connsiteX2" fmla="*/ 6347791 w 6347791"/>
              <a:gd name="connsiteY2" fmla="*/ 1778938 h 1779973"/>
              <a:gd name="connsiteX3" fmla="*/ 0 w 6347791"/>
              <a:gd name="connsiteY3" fmla="*/ 1779973 h 1779973"/>
              <a:gd name="connsiteX4" fmla="*/ 0 w 6347791"/>
              <a:gd name="connsiteY4" fmla="*/ 0 h 1779973"/>
              <a:gd name="connsiteX0" fmla="*/ 0 w 6347791"/>
              <a:gd name="connsiteY0" fmla="*/ 0 h 1779973"/>
              <a:gd name="connsiteX1" fmla="*/ 4602233 w 6347791"/>
              <a:gd name="connsiteY1" fmla="*/ 13253 h 1779973"/>
              <a:gd name="connsiteX2" fmla="*/ 6347791 w 6347791"/>
              <a:gd name="connsiteY2" fmla="*/ 1778938 h 1779973"/>
              <a:gd name="connsiteX3" fmla="*/ 0 w 6347791"/>
              <a:gd name="connsiteY3" fmla="*/ 1779973 h 1779973"/>
              <a:gd name="connsiteX4" fmla="*/ 0 w 6347791"/>
              <a:gd name="connsiteY4" fmla="*/ 0 h 1779973"/>
              <a:gd name="connsiteX0" fmla="*/ 0 w 6347791"/>
              <a:gd name="connsiteY0" fmla="*/ 0 h 1779973"/>
              <a:gd name="connsiteX1" fmla="*/ 4115216 w 6347791"/>
              <a:gd name="connsiteY1" fmla="*/ 2729 h 1779973"/>
              <a:gd name="connsiteX2" fmla="*/ 6347791 w 6347791"/>
              <a:gd name="connsiteY2" fmla="*/ 1778938 h 1779973"/>
              <a:gd name="connsiteX3" fmla="*/ 0 w 6347791"/>
              <a:gd name="connsiteY3" fmla="*/ 1779973 h 1779973"/>
              <a:gd name="connsiteX4" fmla="*/ 0 w 6347791"/>
              <a:gd name="connsiteY4" fmla="*/ 0 h 1779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7791" h="1779973">
                <a:moveTo>
                  <a:pt x="0" y="0"/>
                </a:moveTo>
                <a:lnTo>
                  <a:pt x="4115216" y="2729"/>
                </a:lnTo>
                <a:lnTo>
                  <a:pt x="6347791" y="1778938"/>
                </a:lnTo>
                <a:lnTo>
                  <a:pt x="0" y="1779973"/>
                </a:lnTo>
                <a:lnTo>
                  <a:pt x="0" y="0"/>
                </a:lnTo>
                <a:close/>
              </a:path>
            </a:pathLst>
          </a:custGeom>
          <a:solidFill>
            <a:srgbClr val="AD1F2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6" name="Picture 5" descr="A picture containing logo&#10;&#10;Description automatically generated">
            <a:extLst>
              <a:ext uri="{FF2B5EF4-FFF2-40B4-BE49-F238E27FC236}">
                <a16:creationId xmlns:a16="http://schemas.microsoft.com/office/drawing/2014/main" id="{5713CF5A-0064-4049-8E91-FFF76850ED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0578" y="3378405"/>
            <a:ext cx="2896683" cy="1073915"/>
          </a:xfrm>
          <a:prstGeom prst="rect">
            <a:avLst/>
          </a:prstGeom>
        </p:spPr>
      </p:pic>
      <p:pic>
        <p:nvPicPr>
          <p:cNvPr id="10" name="Picture 9" descr="A red sign with white text&#10;&#10;Description automatically generated">
            <a:extLst>
              <a:ext uri="{FF2B5EF4-FFF2-40B4-BE49-F238E27FC236}">
                <a16:creationId xmlns:a16="http://schemas.microsoft.com/office/drawing/2014/main" id="{9E6D33CE-FA9B-CCA1-8991-590E89E3F53F}"/>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6690" t="28685" r="12476" b="19971"/>
          <a:stretch/>
        </p:blipFill>
        <p:spPr>
          <a:xfrm>
            <a:off x="307242" y="4747174"/>
            <a:ext cx="3523353" cy="1496049"/>
          </a:xfrm>
          <a:prstGeom prst="rect">
            <a:avLst/>
          </a:prstGeom>
        </p:spPr>
      </p:pic>
      <p:sp>
        <p:nvSpPr>
          <p:cNvPr id="11" name="TextBox 10">
            <a:extLst>
              <a:ext uri="{FF2B5EF4-FFF2-40B4-BE49-F238E27FC236}">
                <a16:creationId xmlns:a16="http://schemas.microsoft.com/office/drawing/2014/main" id="{F281EE90-3934-A01C-B48F-4D483E1E22CF}"/>
              </a:ext>
            </a:extLst>
          </p:cNvPr>
          <p:cNvSpPr txBox="1"/>
          <p:nvPr userDrawn="1"/>
        </p:nvSpPr>
        <p:spPr>
          <a:xfrm>
            <a:off x="447641" y="6214863"/>
            <a:ext cx="8905202" cy="369332"/>
          </a:xfrm>
          <a:prstGeom prst="rect">
            <a:avLst/>
          </a:prstGeom>
          <a:noFill/>
        </p:spPr>
        <p:txBody>
          <a:bodyPr wrap="square" rtlCol="0">
            <a:spAutoFit/>
          </a:bodyPr>
          <a:lstStyle/>
          <a:p>
            <a:r>
              <a:rPr lang="en-US">
                <a:solidFill>
                  <a:schemeClr val="bg1"/>
                </a:solidFill>
              </a:rPr>
              <a:t>NEBRASKA INFECTION CONTROL ASSESSMENT AND PROMOTION PROGRAM</a:t>
            </a:r>
          </a:p>
        </p:txBody>
      </p:sp>
    </p:spTree>
    <p:extLst>
      <p:ext uri="{BB962C8B-B14F-4D97-AF65-F5344CB8AC3E}">
        <p14:creationId xmlns:p14="http://schemas.microsoft.com/office/powerpoint/2010/main" val="908293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BB7C192-0024-419C-D76C-BEF6326BB04D}"/>
              </a:ext>
            </a:extLst>
          </p:cNvPr>
          <p:cNvSpPr/>
          <p:nvPr userDrawn="1"/>
        </p:nvSpPr>
        <p:spPr>
          <a:xfrm>
            <a:off x="0" y="1"/>
            <a:ext cx="12192000" cy="685799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6" name="Picture 15">
            <a:extLst>
              <a:ext uri="{FF2B5EF4-FFF2-40B4-BE49-F238E27FC236}">
                <a16:creationId xmlns:a16="http://schemas.microsoft.com/office/drawing/2014/main" id="{966F6134-4AB7-3533-F2D3-FD8681344A56}"/>
              </a:ext>
            </a:extLst>
          </p:cNvPr>
          <p:cNvPicPr>
            <a:picLocks noChangeAspect="1"/>
          </p:cNvPicPr>
          <p:nvPr userDrawn="1"/>
        </p:nvPicPr>
        <p:blipFill rotWithShape="1">
          <a:blip r:embed="rId2"/>
          <a:srcRect l="325" r="323"/>
          <a:stretch/>
        </p:blipFill>
        <p:spPr>
          <a:xfrm>
            <a:off x="0" y="0"/>
            <a:ext cx="12217400" cy="6882349"/>
          </a:xfrm>
          <a:prstGeom prst="rect">
            <a:avLst/>
          </a:prstGeom>
        </p:spPr>
      </p:pic>
      <p:sp>
        <p:nvSpPr>
          <p:cNvPr id="2" name="Title 1"/>
          <p:cNvSpPr>
            <a:spLocks noGrp="1"/>
          </p:cNvSpPr>
          <p:nvPr userDrawn="1">
            <p:ph type="ctrTitle" hasCustomPrompt="1"/>
          </p:nvPr>
        </p:nvSpPr>
        <p:spPr>
          <a:xfrm>
            <a:off x="3432455" y="2113943"/>
            <a:ext cx="8043437" cy="1666482"/>
          </a:xfrm>
        </p:spPr>
        <p:txBody>
          <a:bodyPr anchor="b">
            <a:normAutofit/>
          </a:bodyPr>
          <a:lstStyle>
            <a:lvl1pPr algn="r">
              <a:lnSpc>
                <a:spcPct val="80000"/>
              </a:lnSpc>
              <a:defRPr sz="4800" b="1" i="0" baseline="0">
                <a:solidFill>
                  <a:schemeClr val="bg1"/>
                </a:solidFill>
                <a:latin typeface="+mj-lt"/>
                <a:cs typeface="Arial-BoldMT"/>
              </a:defRPr>
            </a:lvl1pPr>
          </a:lstStyle>
          <a:p>
            <a:r>
              <a:rPr lang="en-US"/>
              <a:t>Speaker Presenter Slide</a:t>
            </a:r>
          </a:p>
        </p:txBody>
      </p:sp>
      <p:sp>
        <p:nvSpPr>
          <p:cNvPr id="3" name="Subtitle 2"/>
          <p:cNvSpPr>
            <a:spLocks noGrp="1"/>
          </p:cNvSpPr>
          <p:nvPr userDrawn="1">
            <p:ph type="subTitle" idx="1" hasCustomPrompt="1"/>
          </p:nvPr>
        </p:nvSpPr>
        <p:spPr>
          <a:xfrm>
            <a:off x="4459150" y="3855630"/>
            <a:ext cx="7016743" cy="688511"/>
          </a:xfrm>
        </p:spPr>
        <p:txBody>
          <a:bodyPr>
            <a:normAutofit/>
          </a:bodyPr>
          <a:lstStyle>
            <a:lvl1pPr marL="0" indent="0" algn="r">
              <a:buNone/>
              <a:defRPr sz="2000" b="1" i="0" baseline="0">
                <a:solidFill>
                  <a:schemeClr val="accent6"/>
                </a:solidFill>
                <a:latin typeface="+mj-lt"/>
                <a:cs typeface="Arial-BoldM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Subhead</a:t>
            </a:r>
          </a:p>
        </p:txBody>
      </p:sp>
      <p:sp>
        <p:nvSpPr>
          <p:cNvPr id="4" name="Rectangle 3">
            <a:extLst>
              <a:ext uri="{FF2B5EF4-FFF2-40B4-BE49-F238E27FC236}">
                <a16:creationId xmlns:a16="http://schemas.microsoft.com/office/drawing/2014/main" id="{DBEC276D-EAA6-3D85-9D99-233D8B7F3D02}"/>
              </a:ext>
            </a:extLst>
          </p:cNvPr>
          <p:cNvSpPr/>
          <p:nvPr userDrawn="1"/>
        </p:nvSpPr>
        <p:spPr>
          <a:xfrm>
            <a:off x="-25400" y="5102377"/>
            <a:ext cx="6252819" cy="1779973"/>
          </a:xfrm>
          <a:custGeom>
            <a:avLst/>
            <a:gdLst>
              <a:gd name="connsiteX0" fmla="*/ 0 w 6533322"/>
              <a:gd name="connsiteY0" fmla="*/ 0 h 1779973"/>
              <a:gd name="connsiteX1" fmla="*/ 6533322 w 6533322"/>
              <a:gd name="connsiteY1" fmla="*/ 0 h 1779973"/>
              <a:gd name="connsiteX2" fmla="*/ 6533322 w 6533322"/>
              <a:gd name="connsiteY2" fmla="*/ 1779973 h 1779973"/>
              <a:gd name="connsiteX3" fmla="*/ 0 w 6533322"/>
              <a:gd name="connsiteY3" fmla="*/ 1779973 h 1779973"/>
              <a:gd name="connsiteX4" fmla="*/ 0 w 6533322"/>
              <a:gd name="connsiteY4" fmla="*/ 0 h 1779973"/>
              <a:gd name="connsiteX0" fmla="*/ 0 w 6533322"/>
              <a:gd name="connsiteY0" fmla="*/ 0 h 1779973"/>
              <a:gd name="connsiteX1" fmla="*/ 4545496 w 6533322"/>
              <a:gd name="connsiteY1" fmla="*/ 0 h 1779973"/>
              <a:gd name="connsiteX2" fmla="*/ 6533322 w 6533322"/>
              <a:gd name="connsiteY2" fmla="*/ 1779973 h 1779973"/>
              <a:gd name="connsiteX3" fmla="*/ 0 w 6533322"/>
              <a:gd name="connsiteY3" fmla="*/ 1779973 h 1779973"/>
              <a:gd name="connsiteX4" fmla="*/ 0 w 6533322"/>
              <a:gd name="connsiteY4" fmla="*/ 0 h 1779973"/>
              <a:gd name="connsiteX0" fmla="*/ 0 w 6387548"/>
              <a:gd name="connsiteY0" fmla="*/ 0 h 1779973"/>
              <a:gd name="connsiteX1" fmla="*/ 4545496 w 6387548"/>
              <a:gd name="connsiteY1" fmla="*/ 0 h 1779973"/>
              <a:gd name="connsiteX2" fmla="*/ 6387548 w 6387548"/>
              <a:gd name="connsiteY2" fmla="*/ 1779973 h 1779973"/>
              <a:gd name="connsiteX3" fmla="*/ 0 w 6387548"/>
              <a:gd name="connsiteY3" fmla="*/ 1779973 h 1779973"/>
              <a:gd name="connsiteX4" fmla="*/ 0 w 6387548"/>
              <a:gd name="connsiteY4" fmla="*/ 0 h 1779973"/>
              <a:gd name="connsiteX0" fmla="*/ 0 w 6122505"/>
              <a:gd name="connsiteY0" fmla="*/ 0 h 1793225"/>
              <a:gd name="connsiteX1" fmla="*/ 4545496 w 6122505"/>
              <a:gd name="connsiteY1" fmla="*/ 0 h 1793225"/>
              <a:gd name="connsiteX2" fmla="*/ 6122505 w 6122505"/>
              <a:gd name="connsiteY2" fmla="*/ 1793225 h 1793225"/>
              <a:gd name="connsiteX3" fmla="*/ 0 w 6122505"/>
              <a:gd name="connsiteY3" fmla="*/ 1779973 h 1793225"/>
              <a:gd name="connsiteX4" fmla="*/ 0 w 6122505"/>
              <a:gd name="connsiteY4" fmla="*/ 0 h 1793225"/>
              <a:gd name="connsiteX0" fmla="*/ 0 w 6334540"/>
              <a:gd name="connsiteY0" fmla="*/ 0 h 1793225"/>
              <a:gd name="connsiteX1" fmla="*/ 4545496 w 6334540"/>
              <a:gd name="connsiteY1" fmla="*/ 0 h 1793225"/>
              <a:gd name="connsiteX2" fmla="*/ 6334540 w 6334540"/>
              <a:gd name="connsiteY2" fmla="*/ 1793225 h 1793225"/>
              <a:gd name="connsiteX3" fmla="*/ 0 w 6334540"/>
              <a:gd name="connsiteY3" fmla="*/ 1779973 h 1793225"/>
              <a:gd name="connsiteX4" fmla="*/ 0 w 6334540"/>
              <a:gd name="connsiteY4" fmla="*/ 0 h 1793225"/>
              <a:gd name="connsiteX0" fmla="*/ 0 w 6321288"/>
              <a:gd name="connsiteY0" fmla="*/ 0 h 1779973"/>
              <a:gd name="connsiteX1" fmla="*/ 4545496 w 6321288"/>
              <a:gd name="connsiteY1" fmla="*/ 0 h 1779973"/>
              <a:gd name="connsiteX2" fmla="*/ 6321288 w 6321288"/>
              <a:gd name="connsiteY2" fmla="*/ 1753469 h 1779973"/>
              <a:gd name="connsiteX3" fmla="*/ 0 w 6321288"/>
              <a:gd name="connsiteY3" fmla="*/ 1779973 h 1779973"/>
              <a:gd name="connsiteX4" fmla="*/ 0 w 6321288"/>
              <a:gd name="connsiteY4" fmla="*/ 0 h 1779973"/>
              <a:gd name="connsiteX0" fmla="*/ 0 w 6321288"/>
              <a:gd name="connsiteY0" fmla="*/ 0 h 1779973"/>
              <a:gd name="connsiteX1" fmla="*/ 4558749 w 6321288"/>
              <a:gd name="connsiteY1" fmla="*/ 0 h 1779973"/>
              <a:gd name="connsiteX2" fmla="*/ 6321288 w 6321288"/>
              <a:gd name="connsiteY2" fmla="*/ 1753469 h 1779973"/>
              <a:gd name="connsiteX3" fmla="*/ 0 w 6321288"/>
              <a:gd name="connsiteY3" fmla="*/ 1779973 h 1779973"/>
              <a:gd name="connsiteX4" fmla="*/ 0 w 6321288"/>
              <a:gd name="connsiteY4" fmla="*/ 0 h 1779973"/>
              <a:gd name="connsiteX0" fmla="*/ 0 w 6361044"/>
              <a:gd name="connsiteY0" fmla="*/ 0 h 1793225"/>
              <a:gd name="connsiteX1" fmla="*/ 4558749 w 6361044"/>
              <a:gd name="connsiteY1" fmla="*/ 0 h 1793225"/>
              <a:gd name="connsiteX2" fmla="*/ 6361044 w 6361044"/>
              <a:gd name="connsiteY2" fmla="*/ 1793225 h 1793225"/>
              <a:gd name="connsiteX3" fmla="*/ 0 w 6361044"/>
              <a:gd name="connsiteY3" fmla="*/ 1779973 h 1793225"/>
              <a:gd name="connsiteX4" fmla="*/ 0 w 6361044"/>
              <a:gd name="connsiteY4" fmla="*/ 0 h 1793225"/>
              <a:gd name="connsiteX0" fmla="*/ 0 w 6347791"/>
              <a:gd name="connsiteY0" fmla="*/ 0 h 1779973"/>
              <a:gd name="connsiteX1" fmla="*/ 4558749 w 6347791"/>
              <a:gd name="connsiteY1" fmla="*/ 0 h 1779973"/>
              <a:gd name="connsiteX2" fmla="*/ 6347791 w 6347791"/>
              <a:gd name="connsiteY2" fmla="*/ 1753469 h 1779973"/>
              <a:gd name="connsiteX3" fmla="*/ 0 w 6347791"/>
              <a:gd name="connsiteY3" fmla="*/ 1779973 h 1779973"/>
              <a:gd name="connsiteX4" fmla="*/ 0 w 6347791"/>
              <a:gd name="connsiteY4" fmla="*/ 0 h 1779973"/>
              <a:gd name="connsiteX0" fmla="*/ 0 w 6347791"/>
              <a:gd name="connsiteY0" fmla="*/ 0 h 1793225"/>
              <a:gd name="connsiteX1" fmla="*/ 4558749 w 6347791"/>
              <a:gd name="connsiteY1" fmla="*/ 0 h 1793225"/>
              <a:gd name="connsiteX2" fmla="*/ 6347791 w 6347791"/>
              <a:gd name="connsiteY2" fmla="*/ 1793225 h 1793225"/>
              <a:gd name="connsiteX3" fmla="*/ 0 w 6347791"/>
              <a:gd name="connsiteY3" fmla="*/ 1779973 h 1793225"/>
              <a:gd name="connsiteX4" fmla="*/ 0 w 6347791"/>
              <a:gd name="connsiteY4" fmla="*/ 0 h 1793225"/>
              <a:gd name="connsiteX0" fmla="*/ 0 w 6347791"/>
              <a:gd name="connsiteY0" fmla="*/ 0 h 1793225"/>
              <a:gd name="connsiteX1" fmla="*/ 4611758 w 6347791"/>
              <a:gd name="connsiteY1" fmla="*/ 13253 h 1793225"/>
              <a:gd name="connsiteX2" fmla="*/ 6347791 w 6347791"/>
              <a:gd name="connsiteY2" fmla="*/ 1793225 h 1793225"/>
              <a:gd name="connsiteX3" fmla="*/ 0 w 6347791"/>
              <a:gd name="connsiteY3" fmla="*/ 1779973 h 1793225"/>
              <a:gd name="connsiteX4" fmla="*/ 0 w 6347791"/>
              <a:gd name="connsiteY4" fmla="*/ 0 h 1793225"/>
              <a:gd name="connsiteX0" fmla="*/ 0 w 6347791"/>
              <a:gd name="connsiteY0" fmla="*/ 0 h 1793225"/>
              <a:gd name="connsiteX1" fmla="*/ 3932276 w 6347791"/>
              <a:gd name="connsiteY1" fmla="*/ 13253 h 1793225"/>
              <a:gd name="connsiteX2" fmla="*/ 6347791 w 6347791"/>
              <a:gd name="connsiteY2" fmla="*/ 1793225 h 1793225"/>
              <a:gd name="connsiteX3" fmla="*/ 0 w 6347791"/>
              <a:gd name="connsiteY3" fmla="*/ 1779973 h 1793225"/>
              <a:gd name="connsiteX4" fmla="*/ 0 w 6347791"/>
              <a:gd name="connsiteY4" fmla="*/ 0 h 1793225"/>
              <a:gd name="connsiteX0" fmla="*/ 0 w 6276266"/>
              <a:gd name="connsiteY0" fmla="*/ 0 h 1779973"/>
              <a:gd name="connsiteX1" fmla="*/ 3932276 w 6276266"/>
              <a:gd name="connsiteY1" fmla="*/ 13253 h 1779973"/>
              <a:gd name="connsiteX2" fmla="*/ 6276266 w 6276266"/>
              <a:gd name="connsiteY2" fmla="*/ 1779973 h 1779973"/>
              <a:gd name="connsiteX3" fmla="*/ 0 w 6276266"/>
              <a:gd name="connsiteY3" fmla="*/ 1779973 h 1779973"/>
              <a:gd name="connsiteX4" fmla="*/ 0 w 6276266"/>
              <a:gd name="connsiteY4" fmla="*/ 0 h 1779973"/>
              <a:gd name="connsiteX0" fmla="*/ 0 w 6327674"/>
              <a:gd name="connsiteY0" fmla="*/ 0 h 1779973"/>
              <a:gd name="connsiteX1" fmla="*/ 3932276 w 6327674"/>
              <a:gd name="connsiteY1" fmla="*/ 13253 h 1779973"/>
              <a:gd name="connsiteX2" fmla="*/ 6327674 w 6327674"/>
              <a:gd name="connsiteY2" fmla="*/ 1773623 h 1779973"/>
              <a:gd name="connsiteX3" fmla="*/ 0 w 6327674"/>
              <a:gd name="connsiteY3" fmla="*/ 1779973 h 1779973"/>
              <a:gd name="connsiteX4" fmla="*/ 0 w 6327674"/>
              <a:gd name="connsiteY4" fmla="*/ 0 h 1779973"/>
              <a:gd name="connsiteX0" fmla="*/ 0 w 6327674"/>
              <a:gd name="connsiteY0" fmla="*/ 0 h 1779973"/>
              <a:gd name="connsiteX1" fmla="*/ 3975116 w 6327674"/>
              <a:gd name="connsiteY1" fmla="*/ 13253 h 1779973"/>
              <a:gd name="connsiteX2" fmla="*/ 6327674 w 6327674"/>
              <a:gd name="connsiteY2" fmla="*/ 1773623 h 1779973"/>
              <a:gd name="connsiteX3" fmla="*/ 0 w 6327674"/>
              <a:gd name="connsiteY3" fmla="*/ 1779973 h 1779973"/>
              <a:gd name="connsiteX4" fmla="*/ 0 w 6327674"/>
              <a:gd name="connsiteY4" fmla="*/ 0 h 1779973"/>
              <a:gd name="connsiteX0" fmla="*/ 0 w 6327674"/>
              <a:gd name="connsiteY0" fmla="*/ 12147 h 1792120"/>
              <a:gd name="connsiteX1" fmla="*/ 3940844 w 6327674"/>
              <a:gd name="connsiteY1" fmla="*/ 0 h 1792120"/>
              <a:gd name="connsiteX2" fmla="*/ 6327674 w 6327674"/>
              <a:gd name="connsiteY2" fmla="*/ 1785770 h 1792120"/>
              <a:gd name="connsiteX3" fmla="*/ 0 w 6327674"/>
              <a:gd name="connsiteY3" fmla="*/ 1792120 h 1792120"/>
              <a:gd name="connsiteX4" fmla="*/ 0 w 6327674"/>
              <a:gd name="connsiteY4" fmla="*/ 12147 h 1792120"/>
              <a:gd name="connsiteX0" fmla="*/ 0 w 6327674"/>
              <a:gd name="connsiteY0" fmla="*/ 0 h 1779973"/>
              <a:gd name="connsiteX1" fmla="*/ 3949412 w 6327674"/>
              <a:gd name="connsiteY1" fmla="*/ 553 h 1779973"/>
              <a:gd name="connsiteX2" fmla="*/ 6327674 w 6327674"/>
              <a:gd name="connsiteY2" fmla="*/ 1773623 h 1779973"/>
              <a:gd name="connsiteX3" fmla="*/ 0 w 6327674"/>
              <a:gd name="connsiteY3" fmla="*/ 1779973 h 1779973"/>
              <a:gd name="connsiteX4" fmla="*/ 0 w 6327674"/>
              <a:gd name="connsiteY4" fmla="*/ 0 h 1779973"/>
              <a:gd name="connsiteX0" fmla="*/ 0 w 6327674"/>
              <a:gd name="connsiteY0" fmla="*/ 0 h 1779973"/>
              <a:gd name="connsiteX1" fmla="*/ 3966548 w 6327674"/>
              <a:gd name="connsiteY1" fmla="*/ 553 h 1779973"/>
              <a:gd name="connsiteX2" fmla="*/ 6327674 w 6327674"/>
              <a:gd name="connsiteY2" fmla="*/ 1773623 h 1779973"/>
              <a:gd name="connsiteX3" fmla="*/ 0 w 6327674"/>
              <a:gd name="connsiteY3" fmla="*/ 1779973 h 1779973"/>
              <a:gd name="connsiteX4" fmla="*/ 0 w 6327674"/>
              <a:gd name="connsiteY4" fmla="*/ 0 h 1779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7674" h="1779973">
                <a:moveTo>
                  <a:pt x="0" y="0"/>
                </a:moveTo>
                <a:lnTo>
                  <a:pt x="3966548" y="553"/>
                </a:lnTo>
                <a:lnTo>
                  <a:pt x="6327674" y="1773623"/>
                </a:lnTo>
                <a:lnTo>
                  <a:pt x="0" y="1779973"/>
                </a:lnTo>
                <a:lnTo>
                  <a:pt x="0" y="0"/>
                </a:lnTo>
                <a:close/>
              </a:path>
            </a:pathLst>
          </a:custGeom>
          <a:solidFill>
            <a:srgbClr val="AD1F2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5" name="Picture 4" descr="A red sign with white text&#10;&#10;Description automatically generated">
            <a:extLst>
              <a:ext uri="{FF2B5EF4-FFF2-40B4-BE49-F238E27FC236}">
                <a16:creationId xmlns:a16="http://schemas.microsoft.com/office/drawing/2014/main" id="{3CCFCFCB-5C27-098F-21F7-94D56EA40E85}"/>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6690" t="28685" r="12476" b="19971"/>
          <a:stretch/>
        </p:blipFill>
        <p:spPr>
          <a:xfrm>
            <a:off x="0" y="5354527"/>
            <a:ext cx="3540835" cy="1503472"/>
          </a:xfrm>
          <a:prstGeom prst="rect">
            <a:avLst/>
          </a:prstGeom>
        </p:spPr>
      </p:pic>
    </p:spTree>
    <p:extLst>
      <p:ext uri="{BB962C8B-B14F-4D97-AF65-F5344CB8AC3E}">
        <p14:creationId xmlns:p14="http://schemas.microsoft.com/office/powerpoint/2010/main" val="905803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9" name="Title 1"/>
          <p:cNvSpPr>
            <a:spLocks noGrp="1"/>
          </p:cNvSpPr>
          <p:nvPr>
            <p:ph type="title"/>
          </p:nvPr>
        </p:nvSpPr>
        <p:spPr>
          <a:xfrm>
            <a:off x="826578" y="395834"/>
            <a:ext cx="10809692" cy="1359153"/>
          </a:xfrm>
        </p:spPr>
        <p:txBody>
          <a:bodyPr tIns="0" bIns="0"/>
          <a:lstStyle>
            <a:lvl1pPr>
              <a:defRPr>
                <a:latin typeface="+mj-lt"/>
              </a:defRPr>
            </a:lvl1pPr>
          </a:lstStyle>
          <a:p>
            <a:r>
              <a:rPr lang="en-US"/>
              <a:t>Click to edit Master title style</a:t>
            </a:r>
          </a:p>
        </p:txBody>
      </p:sp>
      <p:sp>
        <p:nvSpPr>
          <p:cNvPr id="10" name="Content Placeholder 2"/>
          <p:cNvSpPr>
            <a:spLocks noGrp="1"/>
          </p:cNvSpPr>
          <p:nvPr>
            <p:ph idx="1"/>
          </p:nvPr>
        </p:nvSpPr>
        <p:spPr>
          <a:xfrm>
            <a:off x="826578" y="1882621"/>
            <a:ext cx="10809692" cy="4052959"/>
          </a:xfrm>
        </p:spPr>
        <p:txBody>
          <a:bodyPr>
            <a:normAutofit/>
          </a:bodyPr>
          <a:lstStyle>
            <a:lvl1pPr>
              <a:lnSpc>
                <a:spcPct val="90000"/>
              </a:lnSpc>
              <a:defRPr sz="1800">
                <a:latin typeface="+mj-lt"/>
              </a:defRPr>
            </a:lvl1pPr>
            <a:lvl2pPr>
              <a:lnSpc>
                <a:spcPct val="90000"/>
              </a:lnSpc>
              <a:defRPr sz="1800">
                <a:latin typeface="+mj-lt"/>
                <a:cs typeface="Arial"/>
              </a:defRPr>
            </a:lvl2pPr>
            <a:lvl3pPr>
              <a:lnSpc>
                <a:spcPct val="90000"/>
              </a:lnSpc>
              <a:defRPr sz="1800">
                <a:latin typeface="+mj-lt"/>
              </a:defRPr>
            </a:lvl3pPr>
            <a:lvl4pPr>
              <a:lnSpc>
                <a:spcPct val="90000"/>
              </a:lnSpc>
              <a:defRPr sz="1800">
                <a:latin typeface="+mj-lt"/>
              </a:defRPr>
            </a:lvl4pPr>
            <a:lvl5pPr>
              <a:lnSpc>
                <a:spcPct val="90000"/>
              </a:lnSpc>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4437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27859-EB4E-82DC-3D6D-67AB74D6AB19}"/>
              </a:ext>
            </a:extLst>
          </p:cNvPr>
          <p:cNvSpPr>
            <a:spLocks noGrp="1"/>
          </p:cNvSpPr>
          <p:nvPr>
            <p:ph type="title"/>
          </p:nvPr>
        </p:nvSpPr>
        <p:spPr/>
        <p:txBody>
          <a:bodyPr/>
          <a:lstStyle/>
          <a:p>
            <a:r>
              <a:rPr lang="en-US"/>
              <a:t>Click to edit Master title style</a:t>
            </a:r>
          </a:p>
        </p:txBody>
      </p:sp>
      <p:pic>
        <p:nvPicPr>
          <p:cNvPr id="3" name="Picture 2">
            <a:extLst>
              <a:ext uri="{FF2B5EF4-FFF2-40B4-BE49-F238E27FC236}">
                <a16:creationId xmlns:a16="http://schemas.microsoft.com/office/drawing/2014/main" id="{2A51E588-79EF-18D4-8890-728D09418E81}"/>
              </a:ext>
            </a:extLst>
          </p:cNvPr>
          <p:cNvPicPr>
            <a:picLocks noChangeAspect="1"/>
          </p:cNvPicPr>
          <p:nvPr userDrawn="1"/>
        </p:nvPicPr>
        <p:blipFill>
          <a:blip r:embed="rId2"/>
          <a:stretch>
            <a:fillRect/>
          </a:stretch>
        </p:blipFill>
        <p:spPr>
          <a:xfrm>
            <a:off x="0" y="6062696"/>
            <a:ext cx="12192000" cy="848413"/>
          </a:xfrm>
          <a:prstGeom prst="rect">
            <a:avLst/>
          </a:prstGeom>
        </p:spPr>
      </p:pic>
      <p:sp>
        <p:nvSpPr>
          <p:cNvPr id="4" name="Parallelogram 11">
            <a:extLst>
              <a:ext uri="{FF2B5EF4-FFF2-40B4-BE49-F238E27FC236}">
                <a16:creationId xmlns:a16="http://schemas.microsoft.com/office/drawing/2014/main" id="{D8090D89-A60E-F1C1-C0EF-A4EACA68622E}"/>
              </a:ext>
            </a:extLst>
          </p:cNvPr>
          <p:cNvSpPr/>
          <p:nvPr userDrawn="1"/>
        </p:nvSpPr>
        <p:spPr>
          <a:xfrm flipV="1">
            <a:off x="7551761" y="6062693"/>
            <a:ext cx="4640239" cy="848415"/>
          </a:xfrm>
          <a:custGeom>
            <a:avLst/>
            <a:gdLst>
              <a:gd name="connsiteX0" fmla="*/ 0 w 4640239"/>
              <a:gd name="connsiteY0" fmla="*/ 848415 h 848415"/>
              <a:gd name="connsiteX1" fmla="*/ 921336 w 4640239"/>
              <a:gd name="connsiteY1" fmla="*/ 0 h 848415"/>
              <a:gd name="connsiteX2" fmla="*/ 4640239 w 4640239"/>
              <a:gd name="connsiteY2" fmla="*/ 0 h 848415"/>
              <a:gd name="connsiteX3" fmla="*/ 3718903 w 4640239"/>
              <a:gd name="connsiteY3" fmla="*/ 848415 h 848415"/>
              <a:gd name="connsiteX4" fmla="*/ 0 w 4640239"/>
              <a:gd name="connsiteY4" fmla="*/ 848415 h 848415"/>
              <a:gd name="connsiteX0" fmla="*/ 0 w 4640239"/>
              <a:gd name="connsiteY0" fmla="*/ 848415 h 848415"/>
              <a:gd name="connsiteX1" fmla="*/ 921336 w 4640239"/>
              <a:gd name="connsiteY1" fmla="*/ 0 h 848415"/>
              <a:gd name="connsiteX2" fmla="*/ 4640239 w 4640239"/>
              <a:gd name="connsiteY2" fmla="*/ 0 h 848415"/>
              <a:gd name="connsiteX3" fmla="*/ 4073745 w 4640239"/>
              <a:gd name="connsiteY3" fmla="*/ 821119 h 848415"/>
              <a:gd name="connsiteX4" fmla="*/ 0 w 4640239"/>
              <a:gd name="connsiteY4" fmla="*/ 848415 h 848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0239" h="848415">
                <a:moveTo>
                  <a:pt x="0" y="848415"/>
                </a:moveTo>
                <a:lnTo>
                  <a:pt x="921336" y="0"/>
                </a:lnTo>
                <a:lnTo>
                  <a:pt x="4640239" y="0"/>
                </a:lnTo>
                <a:lnTo>
                  <a:pt x="4073745" y="821119"/>
                </a:lnTo>
                <a:lnTo>
                  <a:pt x="0" y="848415"/>
                </a:lnTo>
                <a:close/>
              </a:path>
            </a:pathLst>
          </a:custGeom>
          <a:solidFill>
            <a:srgbClr val="AD1F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5" name="TextBox 4">
            <a:extLst>
              <a:ext uri="{FF2B5EF4-FFF2-40B4-BE49-F238E27FC236}">
                <a16:creationId xmlns:a16="http://schemas.microsoft.com/office/drawing/2014/main" id="{9D6B9932-E202-C865-5D12-DC8A70B79EC7}"/>
              </a:ext>
            </a:extLst>
          </p:cNvPr>
          <p:cNvSpPr txBox="1"/>
          <p:nvPr userDrawn="1"/>
        </p:nvSpPr>
        <p:spPr>
          <a:xfrm>
            <a:off x="192095" y="6309895"/>
            <a:ext cx="9324944" cy="353943"/>
          </a:xfrm>
          <a:prstGeom prst="rect">
            <a:avLst/>
          </a:prstGeom>
          <a:noFill/>
        </p:spPr>
        <p:txBody>
          <a:bodyPr wrap="square" rtlCol="0">
            <a:spAutoFit/>
          </a:bodyPr>
          <a:lstStyle/>
          <a:p>
            <a:r>
              <a:rPr lang="en-US" sz="1700">
                <a:solidFill>
                  <a:schemeClr val="bg1"/>
                </a:solidFill>
              </a:rPr>
              <a:t>NEBRASKA INFECTION CONTROL ASSESSMENT AND PROMOTION PROGRAM</a:t>
            </a:r>
          </a:p>
        </p:txBody>
      </p:sp>
      <p:pic>
        <p:nvPicPr>
          <p:cNvPr id="6" name="Picture 5" descr="A red sign with white text&#10;&#10;Description automatically generated">
            <a:extLst>
              <a:ext uri="{FF2B5EF4-FFF2-40B4-BE49-F238E27FC236}">
                <a16:creationId xmlns:a16="http://schemas.microsoft.com/office/drawing/2014/main" id="{D93F68A0-059E-40D4-CA8C-0DC600331BC6}"/>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6690" t="28685" r="12476" b="19971"/>
          <a:stretch/>
        </p:blipFill>
        <p:spPr>
          <a:xfrm>
            <a:off x="9206347" y="6197980"/>
            <a:ext cx="1554418" cy="660020"/>
          </a:xfrm>
          <a:prstGeom prst="rect">
            <a:avLst/>
          </a:prstGeom>
        </p:spPr>
      </p:pic>
      <p:sp>
        <p:nvSpPr>
          <p:cNvPr id="7" name="Content Placeholder 2">
            <a:extLst>
              <a:ext uri="{FF2B5EF4-FFF2-40B4-BE49-F238E27FC236}">
                <a16:creationId xmlns:a16="http://schemas.microsoft.com/office/drawing/2014/main" id="{66C2EE9A-6B68-9FE9-3E87-121152846E4B}"/>
              </a:ext>
            </a:extLst>
          </p:cNvPr>
          <p:cNvSpPr>
            <a:spLocks noGrp="1"/>
          </p:cNvSpPr>
          <p:nvPr>
            <p:ph idx="1"/>
          </p:nvPr>
        </p:nvSpPr>
        <p:spPr>
          <a:xfrm>
            <a:off x="826578" y="1882621"/>
            <a:ext cx="10809692" cy="4052959"/>
          </a:xfrm>
        </p:spPr>
        <p:txBody>
          <a:bodyPr>
            <a:normAutofit/>
          </a:bodyPr>
          <a:lstStyle>
            <a:lvl1pPr>
              <a:lnSpc>
                <a:spcPct val="90000"/>
              </a:lnSpc>
              <a:defRPr sz="1800">
                <a:latin typeface="+mj-lt"/>
              </a:defRPr>
            </a:lvl1pPr>
            <a:lvl2pPr>
              <a:lnSpc>
                <a:spcPct val="90000"/>
              </a:lnSpc>
              <a:defRPr sz="1800">
                <a:latin typeface="+mj-lt"/>
                <a:cs typeface="Arial"/>
              </a:defRPr>
            </a:lvl2pPr>
            <a:lvl3pPr>
              <a:lnSpc>
                <a:spcPct val="90000"/>
              </a:lnSpc>
              <a:defRPr sz="1800">
                <a:latin typeface="+mj-lt"/>
              </a:defRPr>
            </a:lvl3pPr>
            <a:lvl4pPr>
              <a:lnSpc>
                <a:spcPct val="90000"/>
              </a:lnSpc>
              <a:defRPr sz="1800">
                <a:latin typeface="+mj-lt"/>
              </a:defRPr>
            </a:lvl4pPr>
            <a:lvl5pPr>
              <a:lnSpc>
                <a:spcPct val="90000"/>
              </a:lnSpc>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9467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53714E2-D879-8AD6-85F8-A8D993FB6486}"/>
              </a:ext>
            </a:extLst>
          </p:cNvPr>
          <p:cNvPicPr>
            <a:picLocks noChangeAspect="1"/>
          </p:cNvPicPr>
          <p:nvPr userDrawn="1"/>
        </p:nvPicPr>
        <p:blipFill>
          <a:blip r:embed="rId2"/>
          <a:stretch>
            <a:fillRect/>
          </a:stretch>
        </p:blipFill>
        <p:spPr>
          <a:xfrm>
            <a:off x="0" y="6062696"/>
            <a:ext cx="12192000" cy="848413"/>
          </a:xfrm>
          <a:prstGeom prst="rect">
            <a:avLst/>
          </a:prstGeom>
        </p:spPr>
      </p:pic>
      <p:sp>
        <p:nvSpPr>
          <p:cNvPr id="3" name="Parallelogram 11">
            <a:extLst>
              <a:ext uri="{FF2B5EF4-FFF2-40B4-BE49-F238E27FC236}">
                <a16:creationId xmlns:a16="http://schemas.microsoft.com/office/drawing/2014/main" id="{8AA51A9D-DD38-B1F9-D70C-8AC0C038D8E1}"/>
              </a:ext>
            </a:extLst>
          </p:cNvPr>
          <p:cNvSpPr/>
          <p:nvPr userDrawn="1"/>
        </p:nvSpPr>
        <p:spPr>
          <a:xfrm flipV="1">
            <a:off x="7551761" y="6062693"/>
            <a:ext cx="4640239" cy="848415"/>
          </a:xfrm>
          <a:custGeom>
            <a:avLst/>
            <a:gdLst>
              <a:gd name="connsiteX0" fmla="*/ 0 w 4640239"/>
              <a:gd name="connsiteY0" fmla="*/ 848415 h 848415"/>
              <a:gd name="connsiteX1" fmla="*/ 921336 w 4640239"/>
              <a:gd name="connsiteY1" fmla="*/ 0 h 848415"/>
              <a:gd name="connsiteX2" fmla="*/ 4640239 w 4640239"/>
              <a:gd name="connsiteY2" fmla="*/ 0 h 848415"/>
              <a:gd name="connsiteX3" fmla="*/ 3718903 w 4640239"/>
              <a:gd name="connsiteY3" fmla="*/ 848415 h 848415"/>
              <a:gd name="connsiteX4" fmla="*/ 0 w 4640239"/>
              <a:gd name="connsiteY4" fmla="*/ 848415 h 848415"/>
              <a:gd name="connsiteX0" fmla="*/ 0 w 4640239"/>
              <a:gd name="connsiteY0" fmla="*/ 848415 h 848415"/>
              <a:gd name="connsiteX1" fmla="*/ 921336 w 4640239"/>
              <a:gd name="connsiteY1" fmla="*/ 0 h 848415"/>
              <a:gd name="connsiteX2" fmla="*/ 4640239 w 4640239"/>
              <a:gd name="connsiteY2" fmla="*/ 0 h 848415"/>
              <a:gd name="connsiteX3" fmla="*/ 4073745 w 4640239"/>
              <a:gd name="connsiteY3" fmla="*/ 821119 h 848415"/>
              <a:gd name="connsiteX4" fmla="*/ 0 w 4640239"/>
              <a:gd name="connsiteY4" fmla="*/ 848415 h 848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0239" h="848415">
                <a:moveTo>
                  <a:pt x="0" y="848415"/>
                </a:moveTo>
                <a:lnTo>
                  <a:pt x="921336" y="0"/>
                </a:lnTo>
                <a:lnTo>
                  <a:pt x="4640239" y="0"/>
                </a:lnTo>
                <a:lnTo>
                  <a:pt x="4073745" y="821119"/>
                </a:lnTo>
                <a:lnTo>
                  <a:pt x="0" y="848415"/>
                </a:lnTo>
                <a:close/>
              </a:path>
            </a:pathLst>
          </a:custGeom>
          <a:solidFill>
            <a:srgbClr val="AD1F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TextBox 3">
            <a:extLst>
              <a:ext uri="{FF2B5EF4-FFF2-40B4-BE49-F238E27FC236}">
                <a16:creationId xmlns:a16="http://schemas.microsoft.com/office/drawing/2014/main" id="{B423989B-51B8-82F4-B32C-A830E7C31F07}"/>
              </a:ext>
            </a:extLst>
          </p:cNvPr>
          <p:cNvSpPr txBox="1"/>
          <p:nvPr userDrawn="1"/>
        </p:nvSpPr>
        <p:spPr>
          <a:xfrm>
            <a:off x="192095" y="6309895"/>
            <a:ext cx="9324944" cy="353943"/>
          </a:xfrm>
          <a:prstGeom prst="rect">
            <a:avLst/>
          </a:prstGeom>
          <a:noFill/>
        </p:spPr>
        <p:txBody>
          <a:bodyPr wrap="square" rtlCol="0">
            <a:spAutoFit/>
          </a:bodyPr>
          <a:lstStyle/>
          <a:p>
            <a:r>
              <a:rPr lang="en-US" sz="1700">
                <a:solidFill>
                  <a:schemeClr val="bg1"/>
                </a:solidFill>
              </a:rPr>
              <a:t>NEBRASKA INFECTION CONTROL ASSESSMENT AND PROMOTION PROGRAM</a:t>
            </a:r>
          </a:p>
        </p:txBody>
      </p:sp>
      <p:pic>
        <p:nvPicPr>
          <p:cNvPr id="5" name="Picture 4" descr="A red sign with white text&#10;&#10;Description automatically generated">
            <a:extLst>
              <a:ext uri="{FF2B5EF4-FFF2-40B4-BE49-F238E27FC236}">
                <a16:creationId xmlns:a16="http://schemas.microsoft.com/office/drawing/2014/main" id="{9E9AA259-70C2-B1E5-4BFE-D1818DD9657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6690" t="28685" r="12476" b="19971"/>
          <a:stretch/>
        </p:blipFill>
        <p:spPr>
          <a:xfrm>
            <a:off x="9206347" y="6197980"/>
            <a:ext cx="1554418" cy="660020"/>
          </a:xfrm>
          <a:prstGeom prst="rect">
            <a:avLst/>
          </a:prstGeom>
        </p:spPr>
      </p:pic>
    </p:spTree>
    <p:extLst>
      <p:ext uri="{BB962C8B-B14F-4D97-AF65-F5344CB8AC3E}">
        <p14:creationId xmlns:p14="http://schemas.microsoft.com/office/powerpoint/2010/main" val="1150754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5156525"/>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7/29/2025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10330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bg1">
                <a:tint val="80000"/>
                <a:satMod val="300000"/>
              </a:schemeClr>
            </a:gs>
            <a:gs pos="100000">
              <a:schemeClr val="bg1">
                <a:lumMod val="7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66702" y="395834"/>
            <a:ext cx="10753516" cy="1359153"/>
          </a:xfrm>
          <a:prstGeom prst="rect">
            <a:avLst/>
          </a:prstGeom>
        </p:spPr>
        <p:txBody>
          <a:bodyPr vert="horz" lIns="91440" tIns="0" rIns="91440" bIns="0" rtlCol="0" anchor="b">
            <a:normAutofit/>
          </a:bodyPr>
          <a:lstStyle/>
          <a:p>
            <a:r>
              <a:rPr lang="en-US"/>
              <a:t>Headline</a:t>
            </a:r>
          </a:p>
        </p:txBody>
      </p:sp>
      <p:sp>
        <p:nvSpPr>
          <p:cNvPr id="3" name="Text Placeholder 2"/>
          <p:cNvSpPr>
            <a:spLocks noGrp="1"/>
          </p:cNvSpPr>
          <p:nvPr>
            <p:ph type="body" idx="1"/>
          </p:nvPr>
        </p:nvSpPr>
        <p:spPr>
          <a:xfrm>
            <a:off x="866702" y="1882620"/>
            <a:ext cx="10753516" cy="40278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arallelogram 11">
            <a:extLst>
              <a:ext uri="{FF2B5EF4-FFF2-40B4-BE49-F238E27FC236}">
                <a16:creationId xmlns:a16="http://schemas.microsoft.com/office/drawing/2014/main" id="{7C0CE09A-39B0-3D13-7808-F1D23CC16F82}"/>
              </a:ext>
            </a:extLst>
          </p:cNvPr>
          <p:cNvSpPr/>
          <p:nvPr userDrawn="1"/>
        </p:nvSpPr>
        <p:spPr>
          <a:xfrm flipV="1">
            <a:off x="9089013" y="6071388"/>
            <a:ext cx="3102987" cy="786611"/>
          </a:xfrm>
          <a:custGeom>
            <a:avLst/>
            <a:gdLst>
              <a:gd name="connsiteX0" fmla="*/ 0 w 4640239"/>
              <a:gd name="connsiteY0" fmla="*/ 848415 h 848415"/>
              <a:gd name="connsiteX1" fmla="*/ 921336 w 4640239"/>
              <a:gd name="connsiteY1" fmla="*/ 0 h 848415"/>
              <a:gd name="connsiteX2" fmla="*/ 4640239 w 4640239"/>
              <a:gd name="connsiteY2" fmla="*/ 0 h 848415"/>
              <a:gd name="connsiteX3" fmla="*/ 3718903 w 4640239"/>
              <a:gd name="connsiteY3" fmla="*/ 848415 h 848415"/>
              <a:gd name="connsiteX4" fmla="*/ 0 w 4640239"/>
              <a:gd name="connsiteY4" fmla="*/ 848415 h 848415"/>
              <a:gd name="connsiteX0" fmla="*/ 0 w 4640239"/>
              <a:gd name="connsiteY0" fmla="*/ 848415 h 848415"/>
              <a:gd name="connsiteX1" fmla="*/ 921336 w 4640239"/>
              <a:gd name="connsiteY1" fmla="*/ 0 h 848415"/>
              <a:gd name="connsiteX2" fmla="*/ 4640239 w 4640239"/>
              <a:gd name="connsiteY2" fmla="*/ 0 h 848415"/>
              <a:gd name="connsiteX3" fmla="*/ 4073745 w 4640239"/>
              <a:gd name="connsiteY3" fmla="*/ 821119 h 848415"/>
              <a:gd name="connsiteX4" fmla="*/ 0 w 4640239"/>
              <a:gd name="connsiteY4" fmla="*/ 848415 h 848415"/>
              <a:gd name="connsiteX0" fmla="*/ 0 w 4648450"/>
              <a:gd name="connsiteY0" fmla="*/ 848415 h 848415"/>
              <a:gd name="connsiteX1" fmla="*/ 921336 w 4648450"/>
              <a:gd name="connsiteY1" fmla="*/ 0 h 848415"/>
              <a:gd name="connsiteX2" fmla="*/ 4640239 w 4648450"/>
              <a:gd name="connsiteY2" fmla="*/ 0 h 848415"/>
              <a:gd name="connsiteX3" fmla="*/ 4648450 w 4648450"/>
              <a:gd name="connsiteY3" fmla="*/ 821119 h 848415"/>
              <a:gd name="connsiteX4" fmla="*/ 0 w 4648450"/>
              <a:gd name="connsiteY4" fmla="*/ 848415 h 848415"/>
              <a:gd name="connsiteX0" fmla="*/ 0 w 4640239"/>
              <a:gd name="connsiteY0" fmla="*/ 848415 h 892698"/>
              <a:gd name="connsiteX1" fmla="*/ 921336 w 4640239"/>
              <a:gd name="connsiteY1" fmla="*/ 0 h 892698"/>
              <a:gd name="connsiteX2" fmla="*/ 4640239 w 4640239"/>
              <a:gd name="connsiteY2" fmla="*/ 0 h 892698"/>
              <a:gd name="connsiteX3" fmla="*/ 4628633 w 4640239"/>
              <a:gd name="connsiteY3" fmla="*/ 892698 h 892698"/>
              <a:gd name="connsiteX4" fmla="*/ 0 w 4640239"/>
              <a:gd name="connsiteY4" fmla="*/ 848415 h 892698"/>
              <a:gd name="connsiteX0" fmla="*/ 0 w 4640239"/>
              <a:gd name="connsiteY0" fmla="*/ 848415 h 849751"/>
              <a:gd name="connsiteX1" fmla="*/ 921336 w 4640239"/>
              <a:gd name="connsiteY1" fmla="*/ 0 h 849751"/>
              <a:gd name="connsiteX2" fmla="*/ 4640239 w 4640239"/>
              <a:gd name="connsiteY2" fmla="*/ 0 h 849751"/>
              <a:gd name="connsiteX3" fmla="*/ 4628633 w 4640239"/>
              <a:gd name="connsiteY3" fmla="*/ 849751 h 849751"/>
              <a:gd name="connsiteX4" fmla="*/ 0 w 4640239"/>
              <a:gd name="connsiteY4" fmla="*/ 848415 h 849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0239" h="849751">
                <a:moveTo>
                  <a:pt x="0" y="848415"/>
                </a:moveTo>
                <a:lnTo>
                  <a:pt x="921336" y="0"/>
                </a:lnTo>
                <a:lnTo>
                  <a:pt x="4640239" y="0"/>
                </a:lnTo>
                <a:lnTo>
                  <a:pt x="4628633" y="849751"/>
                </a:lnTo>
                <a:lnTo>
                  <a:pt x="0" y="848415"/>
                </a:lnTo>
                <a:close/>
              </a:path>
            </a:pathLst>
          </a:custGeom>
          <a:solidFill>
            <a:srgbClr val="AD1F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4" name="Picture 3" descr="A red sign with white text&#10;&#10;Description automatically generated">
            <a:extLst>
              <a:ext uri="{FF2B5EF4-FFF2-40B4-BE49-F238E27FC236}">
                <a16:creationId xmlns:a16="http://schemas.microsoft.com/office/drawing/2014/main" id="{862E12A3-AA20-B6A8-9DEE-49D51EBB9434}"/>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l="16690" t="28685" r="12476" b="19971"/>
          <a:stretch/>
        </p:blipFill>
        <p:spPr>
          <a:xfrm>
            <a:off x="10385790" y="6132156"/>
            <a:ext cx="1554418" cy="660020"/>
          </a:xfrm>
          <a:prstGeom prst="rect">
            <a:avLst/>
          </a:prstGeom>
        </p:spPr>
      </p:pic>
    </p:spTree>
    <p:extLst>
      <p:ext uri="{BB962C8B-B14F-4D97-AF65-F5344CB8AC3E}">
        <p14:creationId xmlns:p14="http://schemas.microsoft.com/office/powerpoint/2010/main" val="3005679823"/>
      </p:ext>
    </p:extLst>
  </p:cSld>
  <p:clrMap bg1="lt1" tx1="dk1" bg2="lt2" tx2="dk2" accent1="accent1" accent2="accent2" accent3="accent3" accent4="accent4" accent5="accent5" accent6="accent6" hlink="hlink" folHlink="folHlink"/>
  <p:sldLayoutIdLst>
    <p:sldLayoutId id="2147483661" r:id="rId1"/>
    <p:sldLayoutId id="2147483666" r:id="rId2"/>
    <p:sldLayoutId id="2147483662" r:id="rId3"/>
    <p:sldLayoutId id="2147483667" r:id="rId4"/>
    <p:sldLayoutId id="2147483664" r:id="rId5"/>
    <p:sldLayoutId id="2147483668" r:id="rId6"/>
    <p:sldLayoutId id="2147483669" r:id="rId7"/>
  </p:sldLayoutIdLst>
  <p:hf hdr="0" ftr="0" dt="0"/>
  <p:txStyles>
    <p:titleStyle>
      <a:lvl1pPr algn="l" defTabSz="342900" rtl="0" eaLnBrk="1" latinLnBrk="0" hangingPunct="1">
        <a:lnSpc>
          <a:spcPct val="90000"/>
        </a:lnSpc>
        <a:spcBef>
          <a:spcPct val="0"/>
        </a:spcBef>
        <a:buNone/>
        <a:defRPr sz="4800" b="1" i="0" kern="1200" baseline="0">
          <a:solidFill>
            <a:srgbClr val="AC1F2D"/>
          </a:solidFill>
          <a:latin typeface="+mj-lt"/>
          <a:ea typeface="+mj-ea"/>
          <a:cs typeface="Arial"/>
        </a:defRPr>
      </a:lvl1pPr>
    </p:titleStyle>
    <p:bodyStyle>
      <a:lvl1pPr marL="0" indent="0" algn="l" defTabSz="342900" rtl="0" eaLnBrk="1" latinLnBrk="0" hangingPunct="1">
        <a:lnSpc>
          <a:spcPct val="90000"/>
        </a:lnSpc>
        <a:spcBef>
          <a:spcPct val="20000"/>
        </a:spcBef>
        <a:buFontTx/>
        <a:buNone/>
        <a:defRPr sz="1800" kern="1200">
          <a:solidFill>
            <a:schemeClr val="tx1"/>
          </a:solidFill>
          <a:latin typeface="+mj-lt"/>
          <a:ea typeface="+mn-ea"/>
          <a:cs typeface="Arial"/>
        </a:defRPr>
      </a:lvl1pPr>
      <a:lvl2pPr marL="557213" indent="-214313" algn="l" defTabSz="342900" rtl="0" eaLnBrk="1" latinLnBrk="0" hangingPunct="1">
        <a:spcBef>
          <a:spcPct val="20000"/>
        </a:spcBef>
        <a:buFont typeface="Arial"/>
        <a:buChar char="–"/>
        <a:defRPr sz="1800" kern="1200">
          <a:solidFill>
            <a:schemeClr val="tx1"/>
          </a:solidFill>
          <a:latin typeface="+mj-lt"/>
          <a:ea typeface="+mn-ea"/>
          <a:cs typeface="+mn-cs"/>
        </a:defRPr>
      </a:lvl2pPr>
      <a:lvl3pPr marL="857250" indent="-171450" algn="l" defTabSz="342900" rtl="0" eaLnBrk="1" latinLnBrk="0" hangingPunct="1">
        <a:lnSpc>
          <a:spcPct val="90000"/>
        </a:lnSpc>
        <a:spcBef>
          <a:spcPct val="20000"/>
        </a:spcBef>
        <a:buFont typeface="Arial"/>
        <a:buChar char="•"/>
        <a:defRPr sz="1800" kern="1200">
          <a:solidFill>
            <a:schemeClr val="tx1"/>
          </a:solidFill>
          <a:latin typeface="+mj-lt"/>
          <a:ea typeface="+mn-ea"/>
          <a:cs typeface="Arial"/>
        </a:defRPr>
      </a:lvl3pPr>
      <a:lvl4pPr marL="1200150" indent="-171450" algn="l" defTabSz="342900" rtl="0" eaLnBrk="1" latinLnBrk="0" hangingPunct="1">
        <a:lnSpc>
          <a:spcPct val="90000"/>
        </a:lnSpc>
        <a:spcBef>
          <a:spcPct val="20000"/>
        </a:spcBef>
        <a:buFont typeface="Arial"/>
        <a:buChar char="–"/>
        <a:defRPr sz="1800" kern="1200">
          <a:solidFill>
            <a:schemeClr val="tx1"/>
          </a:solidFill>
          <a:latin typeface="+mj-lt"/>
          <a:ea typeface="+mn-ea"/>
          <a:cs typeface="Arial"/>
        </a:defRPr>
      </a:lvl4pPr>
      <a:lvl5pPr marL="1543050" indent="-171450" algn="l" defTabSz="342900" rtl="0" eaLnBrk="1" latinLnBrk="0" hangingPunct="1">
        <a:lnSpc>
          <a:spcPct val="90000"/>
        </a:lnSpc>
        <a:spcBef>
          <a:spcPct val="20000"/>
        </a:spcBef>
        <a:buFont typeface="Arial"/>
        <a:buChar char="»"/>
        <a:defRPr sz="1800" kern="1200">
          <a:solidFill>
            <a:schemeClr val="tx1"/>
          </a:solidFill>
          <a:latin typeface="+mj-lt"/>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7.xml"/><Relationship Id="rId13" Type="http://schemas.openxmlformats.org/officeDocument/2006/relationships/diagramColors" Target="../diagrams/colors8.xml"/><Relationship Id="rId3" Type="http://schemas.openxmlformats.org/officeDocument/2006/relationships/image" Target="../media/image30.png"/><Relationship Id="rId7" Type="http://schemas.openxmlformats.org/officeDocument/2006/relationships/diagramQuickStyle" Target="../diagrams/quickStyle7.xml"/><Relationship Id="rId12" Type="http://schemas.openxmlformats.org/officeDocument/2006/relationships/diagramQuickStyle" Target="../diagrams/quickStyle8.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Layout" Target="../diagrams/layout7.xml"/><Relationship Id="rId11" Type="http://schemas.openxmlformats.org/officeDocument/2006/relationships/diagramLayout" Target="../diagrams/layout8.xml"/><Relationship Id="rId5" Type="http://schemas.openxmlformats.org/officeDocument/2006/relationships/diagramData" Target="../diagrams/data7.xml"/><Relationship Id="rId10" Type="http://schemas.openxmlformats.org/officeDocument/2006/relationships/diagramData" Target="../diagrams/data8.xml"/><Relationship Id="rId4" Type="http://schemas.openxmlformats.org/officeDocument/2006/relationships/image" Target="../media/image31.svg"/><Relationship Id="rId9" Type="http://schemas.microsoft.com/office/2007/relationships/diagramDrawing" Target="../diagrams/drawing7.xml"/><Relationship Id="rId14" Type="http://schemas.microsoft.com/office/2007/relationships/diagramDrawing" Target="../diagrams/drawing8.xm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9.xml"/><Relationship Id="rId13" Type="http://schemas.openxmlformats.org/officeDocument/2006/relationships/diagramColors" Target="../diagrams/colors10.xml"/><Relationship Id="rId3" Type="http://schemas.openxmlformats.org/officeDocument/2006/relationships/image" Target="../media/image30.png"/><Relationship Id="rId7" Type="http://schemas.openxmlformats.org/officeDocument/2006/relationships/diagramQuickStyle" Target="../diagrams/quickStyle9.xml"/><Relationship Id="rId12" Type="http://schemas.openxmlformats.org/officeDocument/2006/relationships/diagramQuickStyle" Target="../diagrams/quickStyle10.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Layout" Target="../diagrams/layout9.xml"/><Relationship Id="rId11" Type="http://schemas.openxmlformats.org/officeDocument/2006/relationships/diagramLayout" Target="../diagrams/layout10.xml"/><Relationship Id="rId5" Type="http://schemas.openxmlformats.org/officeDocument/2006/relationships/diagramData" Target="../diagrams/data9.xml"/><Relationship Id="rId10" Type="http://schemas.openxmlformats.org/officeDocument/2006/relationships/diagramData" Target="../diagrams/data10.xml"/><Relationship Id="rId4" Type="http://schemas.openxmlformats.org/officeDocument/2006/relationships/image" Target="../media/image31.svg"/><Relationship Id="rId9" Type="http://schemas.microsoft.com/office/2007/relationships/diagramDrawing" Target="../diagrams/drawing9.xml"/><Relationship Id="rId14" Type="http://schemas.microsoft.com/office/2007/relationships/diagramDrawing" Target="../diagrams/drawing10.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11.xml"/><Relationship Id="rId13" Type="http://schemas.openxmlformats.org/officeDocument/2006/relationships/diagramColors" Target="../diagrams/colors12.xml"/><Relationship Id="rId3" Type="http://schemas.openxmlformats.org/officeDocument/2006/relationships/image" Target="../media/image30.png"/><Relationship Id="rId7" Type="http://schemas.openxmlformats.org/officeDocument/2006/relationships/diagramQuickStyle" Target="../diagrams/quickStyle11.xml"/><Relationship Id="rId12" Type="http://schemas.openxmlformats.org/officeDocument/2006/relationships/diagramQuickStyle" Target="../diagrams/quickStyle12.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Layout" Target="../diagrams/layout11.xml"/><Relationship Id="rId11" Type="http://schemas.openxmlformats.org/officeDocument/2006/relationships/diagramLayout" Target="../diagrams/layout12.xml"/><Relationship Id="rId5" Type="http://schemas.openxmlformats.org/officeDocument/2006/relationships/diagramData" Target="../diagrams/data11.xml"/><Relationship Id="rId10" Type="http://schemas.openxmlformats.org/officeDocument/2006/relationships/diagramData" Target="../diagrams/data12.xml"/><Relationship Id="rId4" Type="http://schemas.openxmlformats.org/officeDocument/2006/relationships/image" Target="../media/image31.svg"/><Relationship Id="rId9" Type="http://schemas.microsoft.com/office/2007/relationships/diagramDrawing" Target="../diagrams/drawing11.xml"/><Relationship Id="rId14" Type="http://schemas.microsoft.com/office/2007/relationships/diagramDrawing" Target="../diagrams/drawing12.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0.jpe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3" Type="http://schemas.openxmlformats.org/officeDocument/2006/relationships/image" Target="../media/image11.jpe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jpeg"/><Relationship Id="rId9" Type="http://schemas.openxmlformats.org/officeDocument/2006/relationships/image" Target="../media/image17.png"/><Relationship Id="rId14" Type="http://schemas.openxmlformats.org/officeDocument/2006/relationships/image" Target="../media/image22.sv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AB6172-6A96-F27A-9CC7-6120D30A4163}"/>
              </a:ext>
            </a:extLst>
          </p:cNvPr>
          <p:cNvSpPr>
            <a:spLocks noGrp="1"/>
          </p:cNvSpPr>
          <p:nvPr>
            <p:ph type="ctrTitle"/>
          </p:nvPr>
        </p:nvSpPr>
        <p:spPr>
          <a:xfrm>
            <a:off x="3412564" y="882463"/>
            <a:ext cx="8043437" cy="1666482"/>
          </a:xfrm>
        </p:spPr>
        <p:txBody>
          <a:bodyPr>
            <a:normAutofit fontScale="90000"/>
          </a:bodyPr>
          <a:lstStyle/>
          <a:p>
            <a:r>
              <a:rPr lang="en-US"/>
              <a:t>Benchmarking Dialysis Bloodstream Infections: A Mini Educational Overview on Standardized Infection Ratio "SIR"</a:t>
            </a:r>
          </a:p>
        </p:txBody>
      </p:sp>
      <p:sp>
        <p:nvSpPr>
          <p:cNvPr id="5" name="Subtitle 4">
            <a:extLst>
              <a:ext uri="{FF2B5EF4-FFF2-40B4-BE49-F238E27FC236}">
                <a16:creationId xmlns:a16="http://schemas.microsoft.com/office/drawing/2014/main" id="{00DA1C2A-4266-0190-AF6F-6C2E4022271D}"/>
              </a:ext>
            </a:extLst>
          </p:cNvPr>
          <p:cNvSpPr>
            <a:spLocks noGrp="1"/>
          </p:cNvSpPr>
          <p:nvPr>
            <p:ph type="subTitle" idx="1"/>
          </p:nvPr>
        </p:nvSpPr>
        <p:spPr>
          <a:xfrm>
            <a:off x="4439258" y="2548945"/>
            <a:ext cx="7016743" cy="688511"/>
          </a:xfrm>
        </p:spPr>
        <p:txBody>
          <a:bodyPr vert="horz" lIns="91440" tIns="45720" rIns="91440" bIns="45720" rtlCol="0" anchor="t">
            <a:noAutofit/>
          </a:bodyPr>
          <a:lstStyle/>
          <a:p>
            <a:endParaRPr lang="en-US">
              <a:ea typeface="Calibri"/>
            </a:endParaRPr>
          </a:p>
          <a:p>
            <a:r>
              <a:rPr lang="en-US">
                <a:ea typeface="Calibri"/>
              </a:rPr>
              <a:t>Educational Training Presentation Provided by  </a:t>
            </a:r>
          </a:p>
          <a:p>
            <a:r>
              <a:rPr lang="en-US">
                <a:ea typeface="Calibri"/>
              </a:rPr>
              <a:t>Nebraska ICAP </a:t>
            </a:r>
          </a:p>
        </p:txBody>
      </p:sp>
    </p:spTree>
    <p:extLst>
      <p:ext uri="{BB962C8B-B14F-4D97-AF65-F5344CB8AC3E}">
        <p14:creationId xmlns:p14="http://schemas.microsoft.com/office/powerpoint/2010/main" val="7406666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16F564-1109-F81A-91CA-351C5F393F2A}"/>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8ED32BC8-C977-0BAC-1923-8D6CAC9FA84C}"/>
              </a:ext>
            </a:extLst>
          </p:cNvPr>
          <p:cNvSpPr>
            <a:spLocks noGrp="1"/>
          </p:cNvSpPr>
          <p:nvPr>
            <p:ph type="title"/>
          </p:nvPr>
        </p:nvSpPr>
        <p:spPr>
          <a:xfrm>
            <a:off x="827088" y="282886"/>
            <a:ext cx="10809287" cy="1360487"/>
          </a:xfrm>
        </p:spPr>
        <p:txBody>
          <a:bodyPr/>
          <a:lstStyle/>
          <a:p>
            <a:r>
              <a:rPr lang="en-US"/>
              <a:t>Scenario #2: Which facility did better?</a:t>
            </a:r>
          </a:p>
        </p:txBody>
      </p:sp>
      <p:graphicFrame>
        <p:nvGraphicFramePr>
          <p:cNvPr id="5" name="Content Placeholder 5">
            <a:extLst>
              <a:ext uri="{FF2B5EF4-FFF2-40B4-BE49-F238E27FC236}">
                <a16:creationId xmlns:a16="http://schemas.microsoft.com/office/drawing/2014/main" id="{C36CB443-CF44-053D-362F-05522F4B40BD}"/>
              </a:ext>
            </a:extLst>
          </p:cNvPr>
          <p:cNvGraphicFramePr>
            <a:graphicFrameLocks noGrp="1"/>
          </p:cNvGraphicFramePr>
          <p:nvPr>
            <p:ph idx="1"/>
            <p:extLst>
              <p:ext uri="{D42A27DB-BD31-4B8C-83A1-F6EECF244321}">
                <p14:modId xmlns:p14="http://schemas.microsoft.com/office/powerpoint/2010/main" val="1845690717"/>
              </p:ext>
            </p:extLst>
          </p:nvPr>
        </p:nvGraphicFramePr>
        <p:xfrm>
          <a:off x="827088" y="1882775"/>
          <a:ext cx="10809287" cy="40528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lowchart: Connector 2">
            <a:extLst>
              <a:ext uri="{FF2B5EF4-FFF2-40B4-BE49-F238E27FC236}">
                <a16:creationId xmlns:a16="http://schemas.microsoft.com/office/drawing/2014/main" id="{7E3D60EA-129C-3D6E-3462-8B63EA97497B}"/>
              </a:ext>
            </a:extLst>
          </p:cNvPr>
          <p:cNvSpPr/>
          <p:nvPr/>
        </p:nvSpPr>
        <p:spPr>
          <a:xfrm>
            <a:off x="4994034" y="4862418"/>
            <a:ext cx="974785" cy="966159"/>
          </a:xfrm>
          <a:prstGeom prst="flowChartConnector">
            <a:avLst/>
          </a:prstGeom>
          <a:solidFill>
            <a:schemeClr val="accent3">
              <a:lumMod val="20000"/>
              <a:lumOff val="80000"/>
            </a:schemeClr>
          </a:solidFill>
          <a:ln w="28575">
            <a:solidFill>
              <a:schemeClr val="accent3">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Flowchart: Connector 3">
            <a:extLst>
              <a:ext uri="{FF2B5EF4-FFF2-40B4-BE49-F238E27FC236}">
                <a16:creationId xmlns:a16="http://schemas.microsoft.com/office/drawing/2014/main" id="{610D24B4-437A-405E-76D0-DB3F192B0359}"/>
              </a:ext>
            </a:extLst>
          </p:cNvPr>
          <p:cNvSpPr/>
          <p:nvPr/>
        </p:nvSpPr>
        <p:spPr>
          <a:xfrm>
            <a:off x="9118629" y="4862419"/>
            <a:ext cx="974785" cy="966159"/>
          </a:xfrm>
          <a:prstGeom prst="flowChartConnector">
            <a:avLst/>
          </a:prstGeom>
          <a:solidFill>
            <a:schemeClr val="accent2">
              <a:lumMod val="10000"/>
              <a:lumOff val="90000"/>
            </a:schemeClr>
          </a:solidFill>
          <a:ln w="28575">
            <a:solidFill>
              <a:schemeClr val="accent2">
                <a:lumMod val="10000"/>
                <a:lumOff val="9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66D814B-B20A-169C-CF59-2EEAD1AF51A8}"/>
              </a:ext>
            </a:extLst>
          </p:cNvPr>
          <p:cNvSpPr txBox="1"/>
          <p:nvPr/>
        </p:nvSpPr>
        <p:spPr>
          <a:xfrm>
            <a:off x="5245625" y="4991555"/>
            <a:ext cx="455574" cy="707886"/>
          </a:xfrm>
          <a:prstGeom prst="rect">
            <a:avLst/>
          </a:prstGeom>
          <a:noFill/>
        </p:spPr>
        <p:txBody>
          <a:bodyPr wrap="none" rtlCol="0">
            <a:spAutoFit/>
          </a:bodyPr>
          <a:lstStyle/>
          <a:p>
            <a:r>
              <a:rPr lang="en-US" sz="4000" b="1">
                <a:solidFill>
                  <a:schemeClr val="accent3"/>
                </a:solidFill>
              </a:rPr>
              <a:t>C</a:t>
            </a:r>
          </a:p>
        </p:txBody>
      </p:sp>
      <p:sp>
        <p:nvSpPr>
          <p:cNvPr id="9" name="TextBox 8">
            <a:extLst>
              <a:ext uri="{FF2B5EF4-FFF2-40B4-BE49-F238E27FC236}">
                <a16:creationId xmlns:a16="http://schemas.microsoft.com/office/drawing/2014/main" id="{79C603A0-3094-868E-4C60-959795810651}"/>
              </a:ext>
            </a:extLst>
          </p:cNvPr>
          <p:cNvSpPr txBox="1"/>
          <p:nvPr/>
        </p:nvSpPr>
        <p:spPr>
          <a:xfrm>
            <a:off x="9370219" y="4988675"/>
            <a:ext cx="508473" cy="707886"/>
          </a:xfrm>
          <a:prstGeom prst="rect">
            <a:avLst/>
          </a:prstGeom>
          <a:noFill/>
        </p:spPr>
        <p:txBody>
          <a:bodyPr wrap="none" rtlCol="0">
            <a:spAutoFit/>
          </a:bodyPr>
          <a:lstStyle/>
          <a:p>
            <a:r>
              <a:rPr lang="en-US" sz="4000" b="1">
                <a:solidFill>
                  <a:schemeClr val="accent2"/>
                </a:solidFill>
              </a:rPr>
              <a:t>D</a:t>
            </a:r>
          </a:p>
        </p:txBody>
      </p:sp>
    </p:spTree>
    <p:extLst>
      <p:ext uri="{BB962C8B-B14F-4D97-AF65-F5344CB8AC3E}">
        <p14:creationId xmlns:p14="http://schemas.microsoft.com/office/powerpoint/2010/main" val="2699498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5">
            <a:extLst>
              <a:ext uri="{FF2B5EF4-FFF2-40B4-BE49-F238E27FC236}">
                <a16:creationId xmlns:a16="http://schemas.microsoft.com/office/drawing/2014/main" id="{FD5107FF-2FB4-3449-8D24-B821C2F9E4B6}"/>
              </a:ext>
            </a:extLst>
          </p:cNvPr>
          <p:cNvGraphicFramePr>
            <a:graphicFrameLocks noGrp="1"/>
          </p:cNvGraphicFramePr>
          <p:nvPr>
            <p:ph idx="1"/>
            <p:extLst>
              <p:ext uri="{D42A27DB-BD31-4B8C-83A1-F6EECF244321}">
                <p14:modId xmlns:p14="http://schemas.microsoft.com/office/powerpoint/2010/main" val="3920462354"/>
              </p:ext>
            </p:extLst>
          </p:nvPr>
        </p:nvGraphicFramePr>
        <p:xfrm>
          <a:off x="827088" y="1882775"/>
          <a:ext cx="10809287" cy="40528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a:extLst>
              <a:ext uri="{FF2B5EF4-FFF2-40B4-BE49-F238E27FC236}">
                <a16:creationId xmlns:a16="http://schemas.microsoft.com/office/drawing/2014/main" id="{BEB7AB2E-852A-84D7-911E-C5244F00A10D}"/>
              </a:ext>
            </a:extLst>
          </p:cNvPr>
          <p:cNvSpPr>
            <a:spLocks noGrp="1"/>
          </p:cNvSpPr>
          <p:nvPr>
            <p:ph type="title"/>
          </p:nvPr>
        </p:nvSpPr>
        <p:spPr>
          <a:xfrm>
            <a:off x="691356" y="242093"/>
            <a:ext cx="10809287" cy="1360487"/>
          </a:xfrm>
        </p:spPr>
        <p:txBody>
          <a:bodyPr/>
          <a:lstStyle/>
          <a:p>
            <a:r>
              <a:rPr lang="en-US"/>
              <a:t>Which facility did better?</a:t>
            </a:r>
          </a:p>
        </p:txBody>
      </p:sp>
      <p:sp>
        <p:nvSpPr>
          <p:cNvPr id="2" name="Flowchart: Connector 1">
            <a:extLst>
              <a:ext uri="{FF2B5EF4-FFF2-40B4-BE49-F238E27FC236}">
                <a16:creationId xmlns:a16="http://schemas.microsoft.com/office/drawing/2014/main" id="{BCE290D7-3A17-8B89-F307-F2A69C36C4C3}"/>
              </a:ext>
            </a:extLst>
          </p:cNvPr>
          <p:cNvSpPr/>
          <p:nvPr/>
        </p:nvSpPr>
        <p:spPr>
          <a:xfrm>
            <a:off x="4985409" y="4796285"/>
            <a:ext cx="974785" cy="966159"/>
          </a:xfrm>
          <a:prstGeom prst="flowChartConnector">
            <a:avLst/>
          </a:prstGeom>
          <a:solidFill>
            <a:schemeClr val="accent4">
              <a:lumMod val="20000"/>
              <a:lumOff val="80000"/>
            </a:schemeClr>
          </a:solidFill>
          <a:ln w="28575">
            <a:solidFill>
              <a:schemeClr val="accent4">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lowchart: Connector 2">
            <a:extLst>
              <a:ext uri="{FF2B5EF4-FFF2-40B4-BE49-F238E27FC236}">
                <a16:creationId xmlns:a16="http://schemas.microsoft.com/office/drawing/2014/main" id="{3077BC27-8A91-2E57-BC19-6A4EA9CBB50F}"/>
              </a:ext>
            </a:extLst>
          </p:cNvPr>
          <p:cNvSpPr/>
          <p:nvPr/>
        </p:nvSpPr>
        <p:spPr>
          <a:xfrm>
            <a:off x="9080081" y="4862421"/>
            <a:ext cx="974785" cy="966159"/>
          </a:xfrm>
          <a:prstGeom prst="flowChartConnector">
            <a:avLst/>
          </a:prstGeom>
          <a:solidFill>
            <a:schemeClr val="accent5">
              <a:lumMod val="20000"/>
              <a:lumOff val="80000"/>
            </a:schemeClr>
          </a:solidFill>
          <a:ln w="28575">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DDCB410-FB10-DB5B-4D82-B02125750351}"/>
              </a:ext>
            </a:extLst>
          </p:cNvPr>
          <p:cNvSpPr txBox="1"/>
          <p:nvPr/>
        </p:nvSpPr>
        <p:spPr>
          <a:xfrm>
            <a:off x="5245625" y="4991555"/>
            <a:ext cx="471604" cy="707886"/>
          </a:xfrm>
          <a:prstGeom prst="rect">
            <a:avLst/>
          </a:prstGeom>
          <a:noFill/>
        </p:spPr>
        <p:txBody>
          <a:bodyPr wrap="none" rtlCol="0">
            <a:spAutoFit/>
          </a:bodyPr>
          <a:lstStyle/>
          <a:p>
            <a:r>
              <a:rPr lang="en-US" sz="4000" b="1">
                <a:solidFill>
                  <a:schemeClr val="accent4"/>
                </a:solidFill>
              </a:rPr>
              <a:t>B</a:t>
            </a:r>
          </a:p>
        </p:txBody>
      </p:sp>
      <p:sp>
        <p:nvSpPr>
          <p:cNvPr id="7" name="TextBox 6">
            <a:extLst>
              <a:ext uri="{FF2B5EF4-FFF2-40B4-BE49-F238E27FC236}">
                <a16:creationId xmlns:a16="http://schemas.microsoft.com/office/drawing/2014/main" id="{13FD1155-8CE1-A106-3036-5CEAE6E28A6C}"/>
              </a:ext>
            </a:extLst>
          </p:cNvPr>
          <p:cNvSpPr txBox="1"/>
          <p:nvPr/>
        </p:nvSpPr>
        <p:spPr>
          <a:xfrm>
            <a:off x="9331671" y="4991555"/>
            <a:ext cx="455574" cy="707886"/>
          </a:xfrm>
          <a:prstGeom prst="rect">
            <a:avLst/>
          </a:prstGeom>
          <a:noFill/>
        </p:spPr>
        <p:txBody>
          <a:bodyPr wrap="none" rtlCol="0">
            <a:spAutoFit/>
          </a:bodyPr>
          <a:lstStyle/>
          <a:p>
            <a:r>
              <a:rPr lang="en-US" sz="4000" b="1">
                <a:solidFill>
                  <a:schemeClr val="accent5"/>
                </a:solidFill>
              </a:rPr>
              <a:t>C</a:t>
            </a:r>
          </a:p>
        </p:txBody>
      </p:sp>
    </p:spTree>
    <p:extLst>
      <p:ext uri="{BB962C8B-B14F-4D97-AF65-F5344CB8AC3E}">
        <p14:creationId xmlns:p14="http://schemas.microsoft.com/office/powerpoint/2010/main" val="2812960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5">
            <a:extLst>
              <a:ext uri="{FF2B5EF4-FFF2-40B4-BE49-F238E27FC236}">
                <a16:creationId xmlns:a16="http://schemas.microsoft.com/office/drawing/2014/main" id="{FD5107FF-2FB4-3449-8D24-B821C2F9E4B6}"/>
              </a:ext>
            </a:extLst>
          </p:cNvPr>
          <p:cNvGraphicFramePr>
            <a:graphicFrameLocks noGrp="1"/>
          </p:cNvGraphicFramePr>
          <p:nvPr>
            <p:ph idx="1"/>
            <p:extLst>
              <p:ext uri="{D42A27DB-BD31-4B8C-83A1-F6EECF244321}">
                <p14:modId xmlns:p14="http://schemas.microsoft.com/office/powerpoint/2010/main" val="2748788689"/>
              </p:ext>
            </p:extLst>
          </p:nvPr>
        </p:nvGraphicFramePr>
        <p:xfrm>
          <a:off x="827088" y="1882775"/>
          <a:ext cx="10809287" cy="40528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a:extLst>
              <a:ext uri="{FF2B5EF4-FFF2-40B4-BE49-F238E27FC236}">
                <a16:creationId xmlns:a16="http://schemas.microsoft.com/office/drawing/2014/main" id="{BEB7AB2E-852A-84D7-911E-C5244F00A10D}"/>
              </a:ext>
            </a:extLst>
          </p:cNvPr>
          <p:cNvSpPr>
            <a:spLocks noGrp="1"/>
          </p:cNvSpPr>
          <p:nvPr>
            <p:ph type="title"/>
          </p:nvPr>
        </p:nvSpPr>
        <p:spPr>
          <a:xfrm>
            <a:off x="691356" y="242093"/>
            <a:ext cx="10809287" cy="1360487"/>
          </a:xfrm>
        </p:spPr>
        <p:txBody>
          <a:bodyPr/>
          <a:lstStyle/>
          <a:p>
            <a:r>
              <a:rPr lang="en-US"/>
              <a:t>Scenario #3: Which facility did better?</a:t>
            </a:r>
          </a:p>
        </p:txBody>
      </p:sp>
      <p:sp>
        <p:nvSpPr>
          <p:cNvPr id="2" name="Flowchart: Connector 1">
            <a:extLst>
              <a:ext uri="{FF2B5EF4-FFF2-40B4-BE49-F238E27FC236}">
                <a16:creationId xmlns:a16="http://schemas.microsoft.com/office/drawing/2014/main" id="{BCE290D7-3A17-8B89-F307-F2A69C36C4C3}"/>
              </a:ext>
            </a:extLst>
          </p:cNvPr>
          <p:cNvSpPr/>
          <p:nvPr/>
        </p:nvSpPr>
        <p:spPr>
          <a:xfrm>
            <a:off x="4985409" y="4796285"/>
            <a:ext cx="974785" cy="966159"/>
          </a:xfrm>
          <a:prstGeom prst="flowChartConnector">
            <a:avLst/>
          </a:prstGeom>
          <a:solidFill>
            <a:schemeClr val="accent4">
              <a:lumMod val="20000"/>
              <a:lumOff val="80000"/>
            </a:schemeClr>
          </a:solidFill>
          <a:ln w="28575">
            <a:solidFill>
              <a:schemeClr val="accent4">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lowchart: Connector 2">
            <a:extLst>
              <a:ext uri="{FF2B5EF4-FFF2-40B4-BE49-F238E27FC236}">
                <a16:creationId xmlns:a16="http://schemas.microsoft.com/office/drawing/2014/main" id="{3077BC27-8A91-2E57-BC19-6A4EA9CBB50F}"/>
              </a:ext>
            </a:extLst>
          </p:cNvPr>
          <p:cNvSpPr/>
          <p:nvPr/>
        </p:nvSpPr>
        <p:spPr>
          <a:xfrm>
            <a:off x="9080081" y="4862421"/>
            <a:ext cx="974785" cy="966159"/>
          </a:xfrm>
          <a:prstGeom prst="flowChartConnector">
            <a:avLst/>
          </a:prstGeom>
          <a:solidFill>
            <a:schemeClr val="accent4">
              <a:lumMod val="20000"/>
              <a:lumOff val="80000"/>
            </a:schemeClr>
          </a:solidFill>
          <a:ln w="28575">
            <a:solidFill>
              <a:schemeClr val="accent4">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DDCB410-FB10-DB5B-4D82-B02125750351}"/>
              </a:ext>
            </a:extLst>
          </p:cNvPr>
          <p:cNvSpPr txBox="1"/>
          <p:nvPr/>
        </p:nvSpPr>
        <p:spPr>
          <a:xfrm>
            <a:off x="5245625" y="4991555"/>
            <a:ext cx="495649" cy="707886"/>
          </a:xfrm>
          <a:prstGeom prst="rect">
            <a:avLst/>
          </a:prstGeom>
          <a:noFill/>
        </p:spPr>
        <p:txBody>
          <a:bodyPr wrap="none" rtlCol="0">
            <a:spAutoFit/>
          </a:bodyPr>
          <a:lstStyle/>
          <a:p>
            <a:r>
              <a:rPr lang="en-US" sz="4000" b="1">
                <a:solidFill>
                  <a:schemeClr val="accent4"/>
                </a:solidFill>
              </a:rPr>
              <a:t>A</a:t>
            </a:r>
          </a:p>
        </p:txBody>
      </p:sp>
      <p:sp>
        <p:nvSpPr>
          <p:cNvPr id="7" name="TextBox 6">
            <a:extLst>
              <a:ext uri="{FF2B5EF4-FFF2-40B4-BE49-F238E27FC236}">
                <a16:creationId xmlns:a16="http://schemas.microsoft.com/office/drawing/2014/main" id="{13FD1155-8CE1-A106-3036-5CEAE6E28A6C}"/>
              </a:ext>
            </a:extLst>
          </p:cNvPr>
          <p:cNvSpPr txBox="1"/>
          <p:nvPr/>
        </p:nvSpPr>
        <p:spPr>
          <a:xfrm>
            <a:off x="9331671" y="4991555"/>
            <a:ext cx="434734" cy="707886"/>
          </a:xfrm>
          <a:prstGeom prst="rect">
            <a:avLst/>
          </a:prstGeom>
          <a:solidFill>
            <a:schemeClr val="accent4">
              <a:lumMod val="20000"/>
              <a:lumOff val="80000"/>
            </a:schemeClr>
          </a:solidFill>
        </p:spPr>
        <p:txBody>
          <a:bodyPr wrap="none" rtlCol="0">
            <a:spAutoFit/>
          </a:bodyPr>
          <a:lstStyle/>
          <a:p>
            <a:r>
              <a:rPr lang="en-US" sz="4000" b="1">
                <a:solidFill>
                  <a:schemeClr val="accent4">
                    <a:lumMod val="50000"/>
                  </a:schemeClr>
                </a:solidFill>
              </a:rPr>
              <a:t>E</a:t>
            </a:r>
          </a:p>
        </p:txBody>
      </p:sp>
    </p:spTree>
    <p:extLst>
      <p:ext uri="{BB962C8B-B14F-4D97-AF65-F5344CB8AC3E}">
        <p14:creationId xmlns:p14="http://schemas.microsoft.com/office/powerpoint/2010/main" val="11353095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8CE2E-09CF-1E18-550A-2AD8DB86BD9D}"/>
            </a:ext>
          </a:extLst>
        </p:cNvPr>
        <p:cNvGrpSpPr/>
        <p:nvPr/>
      </p:nvGrpSpPr>
      <p:grpSpPr>
        <a:xfrm>
          <a:off x="0" y="0"/>
          <a:ext cx="0" cy="0"/>
          <a:chOff x="0" y="0"/>
          <a:chExt cx="0" cy="0"/>
        </a:xfrm>
      </p:grpSpPr>
      <p:pic>
        <p:nvPicPr>
          <p:cNvPr id="9" name="Content Placeholder 4" descr="Bank outline">
            <a:extLst>
              <a:ext uri="{FF2B5EF4-FFF2-40B4-BE49-F238E27FC236}">
                <a16:creationId xmlns:a16="http://schemas.microsoft.com/office/drawing/2014/main" id="{A0B7FAFD-09CA-6625-EED4-A0F618163721}"/>
              </a:ext>
            </a:extLst>
          </p:cNvPr>
          <p:cNvPicPr>
            <a:picLocks noGrp="1" noChangeAspect="1"/>
          </p:cNvPicPr>
          <p:nvPr>
            <p:ph sz="half" idx="2"/>
          </p:nvPr>
        </p:nvPicPr>
        <p:blipFill>
          <a:blip r:embed="rId3">
            <a:extLst>
              <a:ext uri="{96DAC541-7B7A-43D3-8B79-37D633B846F1}">
                <asvg:svgBlip xmlns:asvg="http://schemas.microsoft.com/office/drawing/2016/SVG/main" r:embed="rId4"/>
              </a:ext>
            </a:extLst>
          </a:blip>
          <a:stretch>
            <a:fillRect/>
          </a:stretch>
        </p:blipFill>
        <p:spPr>
          <a:xfrm>
            <a:off x="608147" y="166080"/>
            <a:ext cx="2283788" cy="2283788"/>
          </a:xfrm>
        </p:spPr>
      </p:pic>
      <p:graphicFrame>
        <p:nvGraphicFramePr>
          <p:cNvPr id="6" name="Content Placeholder 5">
            <a:extLst>
              <a:ext uri="{FF2B5EF4-FFF2-40B4-BE49-F238E27FC236}">
                <a16:creationId xmlns:a16="http://schemas.microsoft.com/office/drawing/2014/main" id="{518D14B0-89AB-0B48-D0A0-471E8D248D73}"/>
              </a:ext>
            </a:extLst>
          </p:cNvPr>
          <p:cNvGraphicFramePr>
            <a:graphicFrameLocks noGrp="1"/>
          </p:cNvGraphicFramePr>
          <p:nvPr>
            <p:ph idx="1"/>
            <p:extLst>
              <p:ext uri="{D42A27DB-BD31-4B8C-83A1-F6EECF244321}">
                <p14:modId xmlns:p14="http://schemas.microsoft.com/office/powerpoint/2010/main" val="1222351055"/>
              </p:ext>
            </p:extLst>
          </p:nvPr>
        </p:nvGraphicFramePr>
        <p:xfrm>
          <a:off x="5243361" y="298382"/>
          <a:ext cx="7317607" cy="575354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8" name="Content Placeholder 2">
            <a:extLst>
              <a:ext uri="{FF2B5EF4-FFF2-40B4-BE49-F238E27FC236}">
                <a16:creationId xmlns:a16="http://schemas.microsoft.com/office/drawing/2014/main" id="{0CD29601-75BC-0297-128D-9864137B0C08}"/>
              </a:ext>
            </a:extLst>
          </p:cNvPr>
          <p:cNvGraphicFramePr>
            <a:graphicFrameLocks/>
          </p:cNvGraphicFramePr>
          <p:nvPr/>
        </p:nvGraphicFramePr>
        <p:xfrm>
          <a:off x="352034" y="387817"/>
          <a:ext cx="5497443" cy="5574673"/>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5" name="Flowchart: Connector 4">
            <a:extLst>
              <a:ext uri="{FF2B5EF4-FFF2-40B4-BE49-F238E27FC236}">
                <a16:creationId xmlns:a16="http://schemas.microsoft.com/office/drawing/2014/main" id="{EBDAABF9-8447-2850-9869-48ADA5E33583}"/>
              </a:ext>
            </a:extLst>
          </p:cNvPr>
          <p:cNvSpPr/>
          <p:nvPr/>
        </p:nvSpPr>
        <p:spPr>
          <a:xfrm>
            <a:off x="8100204" y="2260121"/>
            <a:ext cx="603850" cy="569343"/>
          </a:xfrm>
          <a:prstGeom prst="flowChartConnector">
            <a:avLst/>
          </a:prstGeom>
          <a:solidFill>
            <a:schemeClr val="accent4">
              <a:lumMod val="20000"/>
              <a:lumOff val="80000"/>
            </a:schemeClr>
          </a:solidFill>
          <a:ln w="28575">
            <a:solidFill>
              <a:schemeClr val="accent4">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Flowchart: Connector 11">
            <a:extLst>
              <a:ext uri="{FF2B5EF4-FFF2-40B4-BE49-F238E27FC236}">
                <a16:creationId xmlns:a16="http://schemas.microsoft.com/office/drawing/2014/main" id="{9C74F677-DB1D-7FF7-ABDC-34C815ACCAA0}"/>
              </a:ext>
            </a:extLst>
          </p:cNvPr>
          <p:cNvSpPr/>
          <p:nvPr/>
        </p:nvSpPr>
        <p:spPr>
          <a:xfrm>
            <a:off x="10814649" y="2260121"/>
            <a:ext cx="603850" cy="569343"/>
          </a:xfrm>
          <a:prstGeom prst="flowChartConnector">
            <a:avLst/>
          </a:prstGeom>
          <a:solidFill>
            <a:schemeClr val="accent4">
              <a:lumMod val="20000"/>
              <a:lumOff val="80000"/>
            </a:schemeClr>
          </a:solidFill>
          <a:ln w="28575">
            <a:solidFill>
              <a:schemeClr val="accent4">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Flowchart: Connector 12">
            <a:extLst>
              <a:ext uri="{FF2B5EF4-FFF2-40B4-BE49-F238E27FC236}">
                <a16:creationId xmlns:a16="http://schemas.microsoft.com/office/drawing/2014/main" id="{34B1A2CB-FECA-4739-A67A-BDE0A1012DA7}"/>
              </a:ext>
            </a:extLst>
          </p:cNvPr>
          <p:cNvSpPr/>
          <p:nvPr/>
        </p:nvSpPr>
        <p:spPr>
          <a:xfrm>
            <a:off x="10814649" y="5376973"/>
            <a:ext cx="624687" cy="569343"/>
          </a:xfrm>
          <a:prstGeom prst="flowChartConnector">
            <a:avLst/>
          </a:prstGeom>
          <a:solidFill>
            <a:schemeClr val="accent1">
              <a:lumMod val="20000"/>
              <a:lumOff val="80000"/>
            </a:schemeClr>
          </a:solidFill>
          <a:ln w="28575">
            <a:solidFill>
              <a:schemeClr val="accent1">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Flowchart: Connector 13">
            <a:extLst>
              <a:ext uri="{FF2B5EF4-FFF2-40B4-BE49-F238E27FC236}">
                <a16:creationId xmlns:a16="http://schemas.microsoft.com/office/drawing/2014/main" id="{07BA5E0A-9DA4-A681-5E07-AE3DC96DAEF2}"/>
              </a:ext>
            </a:extLst>
          </p:cNvPr>
          <p:cNvSpPr/>
          <p:nvPr/>
        </p:nvSpPr>
        <p:spPr>
          <a:xfrm>
            <a:off x="8100202" y="5313873"/>
            <a:ext cx="603851" cy="632446"/>
          </a:xfrm>
          <a:prstGeom prst="flowChartConnector">
            <a:avLst/>
          </a:prstGeom>
          <a:solidFill>
            <a:schemeClr val="accent5">
              <a:lumMod val="20000"/>
              <a:lumOff val="80000"/>
            </a:schemeClr>
          </a:solidFill>
          <a:ln w="28575">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A03D195-EB8F-A972-EFD7-78083E31EAB3}"/>
              </a:ext>
            </a:extLst>
          </p:cNvPr>
          <p:cNvSpPr txBox="1"/>
          <p:nvPr/>
        </p:nvSpPr>
        <p:spPr>
          <a:xfrm>
            <a:off x="8200792" y="2260121"/>
            <a:ext cx="359394" cy="523220"/>
          </a:xfrm>
          <a:prstGeom prst="rect">
            <a:avLst/>
          </a:prstGeom>
          <a:noFill/>
        </p:spPr>
        <p:txBody>
          <a:bodyPr wrap="none" rtlCol="0">
            <a:spAutoFit/>
          </a:bodyPr>
          <a:lstStyle/>
          <a:p>
            <a:r>
              <a:rPr lang="en-US" sz="2800" b="1">
                <a:solidFill>
                  <a:schemeClr val="accent4">
                    <a:lumMod val="50000"/>
                  </a:schemeClr>
                </a:solidFill>
              </a:rPr>
              <a:t>E</a:t>
            </a:r>
          </a:p>
        </p:txBody>
      </p:sp>
      <p:sp>
        <p:nvSpPr>
          <p:cNvPr id="16" name="TextBox 15">
            <a:extLst>
              <a:ext uri="{FF2B5EF4-FFF2-40B4-BE49-F238E27FC236}">
                <a16:creationId xmlns:a16="http://schemas.microsoft.com/office/drawing/2014/main" id="{D0152311-4473-67F7-E000-520AE9260BB1}"/>
              </a:ext>
            </a:extLst>
          </p:cNvPr>
          <p:cNvSpPr txBox="1"/>
          <p:nvPr/>
        </p:nvSpPr>
        <p:spPr>
          <a:xfrm>
            <a:off x="10939800" y="2260121"/>
            <a:ext cx="402674" cy="523220"/>
          </a:xfrm>
          <a:prstGeom prst="rect">
            <a:avLst/>
          </a:prstGeom>
          <a:noFill/>
        </p:spPr>
        <p:txBody>
          <a:bodyPr wrap="none" rtlCol="0">
            <a:spAutoFit/>
          </a:bodyPr>
          <a:lstStyle/>
          <a:p>
            <a:r>
              <a:rPr lang="en-US" sz="2800" b="1">
                <a:solidFill>
                  <a:schemeClr val="accent4"/>
                </a:solidFill>
              </a:rPr>
              <a:t>A</a:t>
            </a:r>
          </a:p>
        </p:txBody>
      </p:sp>
      <p:sp>
        <p:nvSpPr>
          <p:cNvPr id="17" name="TextBox 16">
            <a:extLst>
              <a:ext uri="{FF2B5EF4-FFF2-40B4-BE49-F238E27FC236}">
                <a16:creationId xmlns:a16="http://schemas.microsoft.com/office/drawing/2014/main" id="{30BF33BE-B719-5AEC-6712-E36B5E0EF626}"/>
              </a:ext>
            </a:extLst>
          </p:cNvPr>
          <p:cNvSpPr txBox="1"/>
          <p:nvPr/>
        </p:nvSpPr>
        <p:spPr>
          <a:xfrm>
            <a:off x="10915237" y="5400034"/>
            <a:ext cx="386644" cy="523220"/>
          </a:xfrm>
          <a:prstGeom prst="rect">
            <a:avLst/>
          </a:prstGeom>
          <a:noFill/>
        </p:spPr>
        <p:txBody>
          <a:bodyPr wrap="none" rtlCol="0">
            <a:spAutoFit/>
          </a:bodyPr>
          <a:lstStyle/>
          <a:p>
            <a:r>
              <a:rPr lang="en-US" sz="2800" b="1">
                <a:solidFill>
                  <a:schemeClr val="accent1"/>
                </a:solidFill>
              </a:rPr>
              <a:t>B</a:t>
            </a:r>
          </a:p>
        </p:txBody>
      </p:sp>
      <p:sp>
        <p:nvSpPr>
          <p:cNvPr id="18" name="TextBox 17">
            <a:extLst>
              <a:ext uri="{FF2B5EF4-FFF2-40B4-BE49-F238E27FC236}">
                <a16:creationId xmlns:a16="http://schemas.microsoft.com/office/drawing/2014/main" id="{BCD469F0-A444-1B24-1840-2C0EB42C10FD}"/>
              </a:ext>
            </a:extLst>
          </p:cNvPr>
          <p:cNvSpPr txBox="1"/>
          <p:nvPr/>
        </p:nvSpPr>
        <p:spPr>
          <a:xfrm>
            <a:off x="8225288" y="5376973"/>
            <a:ext cx="349776" cy="523220"/>
          </a:xfrm>
          <a:prstGeom prst="rect">
            <a:avLst/>
          </a:prstGeom>
          <a:noFill/>
        </p:spPr>
        <p:txBody>
          <a:bodyPr wrap="none" rtlCol="0">
            <a:spAutoFit/>
          </a:bodyPr>
          <a:lstStyle/>
          <a:p>
            <a:r>
              <a:rPr lang="en-US" sz="2800" b="1">
                <a:solidFill>
                  <a:schemeClr val="accent5"/>
                </a:solidFill>
              </a:rPr>
              <a:t>F</a:t>
            </a:r>
          </a:p>
        </p:txBody>
      </p:sp>
    </p:spTree>
    <p:extLst>
      <p:ext uri="{BB962C8B-B14F-4D97-AF65-F5344CB8AC3E}">
        <p14:creationId xmlns:p14="http://schemas.microsoft.com/office/powerpoint/2010/main" val="1875071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4E9705-6882-31DE-7640-ADC2CE5CA539}"/>
            </a:ext>
          </a:extLst>
        </p:cNvPr>
        <p:cNvGrpSpPr/>
        <p:nvPr/>
      </p:nvGrpSpPr>
      <p:grpSpPr>
        <a:xfrm>
          <a:off x="0" y="0"/>
          <a:ext cx="0" cy="0"/>
          <a:chOff x="0" y="0"/>
          <a:chExt cx="0" cy="0"/>
        </a:xfrm>
      </p:grpSpPr>
      <p:pic>
        <p:nvPicPr>
          <p:cNvPr id="9" name="Content Placeholder 4" descr="Bank outline">
            <a:extLst>
              <a:ext uri="{FF2B5EF4-FFF2-40B4-BE49-F238E27FC236}">
                <a16:creationId xmlns:a16="http://schemas.microsoft.com/office/drawing/2014/main" id="{D6FC8844-E954-B244-4F02-7E72F2122F35}"/>
              </a:ext>
            </a:extLst>
          </p:cNvPr>
          <p:cNvPicPr>
            <a:picLocks noGrp="1" noChangeAspect="1"/>
          </p:cNvPicPr>
          <p:nvPr>
            <p:ph sz="half" idx="2"/>
          </p:nvPr>
        </p:nvPicPr>
        <p:blipFill>
          <a:blip r:embed="rId3">
            <a:extLst>
              <a:ext uri="{96DAC541-7B7A-43D3-8B79-37D633B846F1}">
                <asvg:svgBlip xmlns:asvg="http://schemas.microsoft.com/office/drawing/2016/SVG/main" r:embed="rId4"/>
              </a:ext>
            </a:extLst>
          </a:blip>
          <a:stretch>
            <a:fillRect/>
          </a:stretch>
        </p:blipFill>
        <p:spPr>
          <a:xfrm>
            <a:off x="608147" y="166080"/>
            <a:ext cx="2283788" cy="2283788"/>
          </a:xfrm>
        </p:spPr>
      </p:pic>
      <p:graphicFrame>
        <p:nvGraphicFramePr>
          <p:cNvPr id="6" name="Content Placeholder 5">
            <a:extLst>
              <a:ext uri="{FF2B5EF4-FFF2-40B4-BE49-F238E27FC236}">
                <a16:creationId xmlns:a16="http://schemas.microsoft.com/office/drawing/2014/main" id="{A83CE5AA-F750-299E-C909-290DE5A06CC6}"/>
              </a:ext>
            </a:extLst>
          </p:cNvPr>
          <p:cNvGraphicFramePr>
            <a:graphicFrameLocks noGrp="1"/>
          </p:cNvGraphicFramePr>
          <p:nvPr>
            <p:ph idx="1"/>
            <p:extLst>
              <p:ext uri="{D42A27DB-BD31-4B8C-83A1-F6EECF244321}">
                <p14:modId xmlns:p14="http://schemas.microsoft.com/office/powerpoint/2010/main" val="3899425160"/>
              </p:ext>
            </p:extLst>
          </p:nvPr>
        </p:nvGraphicFramePr>
        <p:xfrm>
          <a:off x="195873" y="938375"/>
          <a:ext cx="6076911" cy="575354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8" name="Content Placeholder 2">
            <a:extLst>
              <a:ext uri="{FF2B5EF4-FFF2-40B4-BE49-F238E27FC236}">
                <a16:creationId xmlns:a16="http://schemas.microsoft.com/office/drawing/2014/main" id="{5DEC98E7-6110-8217-34AD-4A206DF5F578}"/>
              </a:ext>
            </a:extLst>
          </p:cNvPr>
          <p:cNvGraphicFramePr>
            <a:graphicFrameLocks/>
          </p:cNvGraphicFramePr>
          <p:nvPr/>
        </p:nvGraphicFramePr>
        <p:xfrm>
          <a:off x="6685058" y="2204581"/>
          <a:ext cx="5311069" cy="3294345"/>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2" name="Title 1">
            <a:extLst>
              <a:ext uri="{FF2B5EF4-FFF2-40B4-BE49-F238E27FC236}">
                <a16:creationId xmlns:a16="http://schemas.microsoft.com/office/drawing/2014/main" id="{8CD2339C-864B-586B-58EB-2A10182BAD86}"/>
              </a:ext>
            </a:extLst>
          </p:cNvPr>
          <p:cNvSpPr>
            <a:spLocks noGrp="1"/>
          </p:cNvSpPr>
          <p:nvPr>
            <p:ph type="title"/>
          </p:nvPr>
        </p:nvSpPr>
        <p:spPr>
          <a:xfrm>
            <a:off x="691356" y="242093"/>
            <a:ext cx="10809287" cy="1360487"/>
          </a:xfrm>
        </p:spPr>
        <p:txBody>
          <a:bodyPr/>
          <a:lstStyle/>
          <a:p>
            <a:r>
              <a:rPr lang="en-US"/>
              <a:t>SIRs Greater Than 1.00</a:t>
            </a:r>
          </a:p>
        </p:txBody>
      </p:sp>
      <p:sp>
        <p:nvSpPr>
          <p:cNvPr id="3" name="Flowchart: Connector 2">
            <a:extLst>
              <a:ext uri="{FF2B5EF4-FFF2-40B4-BE49-F238E27FC236}">
                <a16:creationId xmlns:a16="http://schemas.microsoft.com/office/drawing/2014/main" id="{EA23172F-053A-DA75-5513-74C2108A3FBE}"/>
              </a:ext>
            </a:extLst>
          </p:cNvPr>
          <p:cNvSpPr/>
          <p:nvPr/>
        </p:nvSpPr>
        <p:spPr>
          <a:xfrm>
            <a:off x="5297999" y="4434012"/>
            <a:ext cx="974785" cy="966159"/>
          </a:xfrm>
          <a:prstGeom prst="flowChartConnector">
            <a:avLst/>
          </a:prstGeom>
          <a:solidFill>
            <a:schemeClr val="accent1">
              <a:lumMod val="20000"/>
              <a:lumOff val="80000"/>
            </a:schemeClr>
          </a:solidFill>
          <a:ln w="28575">
            <a:solidFill>
              <a:schemeClr val="accent1">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Flowchart: Connector 3">
            <a:extLst>
              <a:ext uri="{FF2B5EF4-FFF2-40B4-BE49-F238E27FC236}">
                <a16:creationId xmlns:a16="http://schemas.microsoft.com/office/drawing/2014/main" id="{B83380DC-F8CC-23DE-61E7-6EC2411FAE53}"/>
              </a:ext>
            </a:extLst>
          </p:cNvPr>
          <p:cNvSpPr/>
          <p:nvPr/>
        </p:nvSpPr>
        <p:spPr>
          <a:xfrm>
            <a:off x="2103249" y="4408133"/>
            <a:ext cx="974785" cy="966159"/>
          </a:xfrm>
          <a:prstGeom prst="flowChartConnector">
            <a:avLst/>
          </a:prstGeom>
          <a:solidFill>
            <a:schemeClr val="accent5">
              <a:lumMod val="20000"/>
              <a:lumOff val="80000"/>
            </a:schemeClr>
          </a:solidFill>
          <a:ln w="28575">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3535F0F-F61D-B2FE-D08C-270D6F6BF851}"/>
              </a:ext>
            </a:extLst>
          </p:cNvPr>
          <p:cNvSpPr txBox="1"/>
          <p:nvPr/>
        </p:nvSpPr>
        <p:spPr>
          <a:xfrm>
            <a:off x="2325985" y="4501592"/>
            <a:ext cx="466794" cy="830997"/>
          </a:xfrm>
          <a:prstGeom prst="rect">
            <a:avLst/>
          </a:prstGeom>
          <a:noFill/>
        </p:spPr>
        <p:txBody>
          <a:bodyPr wrap="none" rtlCol="0">
            <a:spAutoFit/>
          </a:bodyPr>
          <a:lstStyle/>
          <a:p>
            <a:r>
              <a:rPr lang="en-US" sz="4800" b="1">
                <a:solidFill>
                  <a:schemeClr val="accent5"/>
                </a:solidFill>
              </a:rPr>
              <a:t>F</a:t>
            </a:r>
          </a:p>
        </p:txBody>
      </p:sp>
      <p:sp>
        <p:nvSpPr>
          <p:cNvPr id="7" name="TextBox 6">
            <a:extLst>
              <a:ext uri="{FF2B5EF4-FFF2-40B4-BE49-F238E27FC236}">
                <a16:creationId xmlns:a16="http://schemas.microsoft.com/office/drawing/2014/main" id="{80888665-BC7A-55ED-CF9F-9EAB3FA9765D}"/>
              </a:ext>
            </a:extLst>
          </p:cNvPr>
          <p:cNvSpPr txBox="1"/>
          <p:nvPr/>
        </p:nvSpPr>
        <p:spPr>
          <a:xfrm>
            <a:off x="5520735" y="4501592"/>
            <a:ext cx="529312" cy="830997"/>
          </a:xfrm>
          <a:prstGeom prst="rect">
            <a:avLst/>
          </a:prstGeom>
          <a:noFill/>
        </p:spPr>
        <p:txBody>
          <a:bodyPr wrap="none" rtlCol="0">
            <a:spAutoFit/>
          </a:bodyPr>
          <a:lstStyle/>
          <a:p>
            <a:r>
              <a:rPr lang="en-US" sz="4800" b="1">
                <a:solidFill>
                  <a:schemeClr val="accent1"/>
                </a:solidFill>
              </a:rPr>
              <a:t>B</a:t>
            </a:r>
          </a:p>
        </p:txBody>
      </p:sp>
    </p:spTree>
    <p:extLst>
      <p:ext uri="{BB962C8B-B14F-4D97-AF65-F5344CB8AC3E}">
        <p14:creationId xmlns:p14="http://schemas.microsoft.com/office/powerpoint/2010/main" val="659220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403B8-D199-3990-636E-9D26EE7820EF}"/>
              </a:ext>
            </a:extLst>
          </p:cNvPr>
          <p:cNvSpPr>
            <a:spLocks noGrp="1"/>
          </p:cNvSpPr>
          <p:nvPr>
            <p:ph type="title"/>
          </p:nvPr>
        </p:nvSpPr>
        <p:spPr>
          <a:xfrm>
            <a:off x="0" y="493295"/>
            <a:ext cx="2872021" cy="3200400"/>
          </a:xfrm>
        </p:spPr>
        <p:txBody>
          <a:bodyPr/>
          <a:lstStyle/>
          <a:p>
            <a:r>
              <a:rPr lang="en-US"/>
              <a:t>Showing Progress over time</a:t>
            </a:r>
          </a:p>
        </p:txBody>
      </p:sp>
      <p:sp>
        <p:nvSpPr>
          <p:cNvPr id="4" name="Slide Number Placeholder 3">
            <a:extLst>
              <a:ext uri="{FF2B5EF4-FFF2-40B4-BE49-F238E27FC236}">
                <a16:creationId xmlns:a16="http://schemas.microsoft.com/office/drawing/2014/main" id="{0770419A-961B-2779-AF1A-61C8DEA7D499}"/>
              </a:ext>
            </a:extLst>
          </p:cNvPr>
          <p:cNvSpPr>
            <a:spLocks noGrp="1"/>
          </p:cNvSpPr>
          <p:nvPr>
            <p:ph type="sldNum" sz="quarter" idx="12"/>
          </p:nvPr>
        </p:nvSpPr>
        <p:spPr/>
        <p:txBody>
          <a:bodyPr/>
          <a:lstStyle/>
          <a:p>
            <a:fld id="{330EA680-D336-4FF7-8B7A-9848BB0A1C32}" type="slidenum">
              <a:rPr lang="en-US" smtClean="0"/>
              <a:t>15</a:t>
            </a:fld>
            <a:endParaRPr lang="en-US"/>
          </a:p>
        </p:txBody>
      </p:sp>
      <p:sp>
        <p:nvSpPr>
          <p:cNvPr id="3" name="TextBox 2">
            <a:extLst>
              <a:ext uri="{FF2B5EF4-FFF2-40B4-BE49-F238E27FC236}">
                <a16:creationId xmlns:a16="http://schemas.microsoft.com/office/drawing/2014/main" id="{B1B2A121-6AEA-D04E-0E64-5433B48AB972}"/>
              </a:ext>
            </a:extLst>
          </p:cNvPr>
          <p:cNvSpPr txBox="1"/>
          <p:nvPr/>
        </p:nvSpPr>
        <p:spPr>
          <a:xfrm>
            <a:off x="529388" y="5918324"/>
            <a:ext cx="8519127" cy="584775"/>
          </a:xfrm>
          <a:prstGeom prst="rect">
            <a:avLst/>
          </a:prstGeom>
          <a:noFill/>
        </p:spPr>
        <p:txBody>
          <a:bodyPr wrap="none" rtlCol="0">
            <a:spAutoFit/>
          </a:bodyPr>
          <a:lstStyle/>
          <a:p>
            <a:r>
              <a:rPr lang="en-US" sz="3200" b="1">
                <a:solidFill>
                  <a:srgbClr val="AD1F2C"/>
                </a:solidFill>
              </a:rPr>
              <a:t>Improvement matters more than a perfect score!</a:t>
            </a:r>
          </a:p>
        </p:txBody>
      </p:sp>
      <p:graphicFrame>
        <p:nvGraphicFramePr>
          <p:cNvPr id="8" name="Chart 7">
            <a:extLst>
              <a:ext uri="{FF2B5EF4-FFF2-40B4-BE49-F238E27FC236}">
                <a16:creationId xmlns:a16="http://schemas.microsoft.com/office/drawing/2014/main" id="{D8D200CB-99C7-70EB-CB00-068A4AFBA42E}"/>
              </a:ext>
            </a:extLst>
          </p:cNvPr>
          <p:cNvGraphicFramePr/>
          <p:nvPr/>
        </p:nvGraphicFramePr>
        <p:xfrm>
          <a:off x="3046761" y="491803"/>
          <a:ext cx="8128000" cy="54186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519560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4" descr="Bank outline">
            <a:extLst>
              <a:ext uri="{FF2B5EF4-FFF2-40B4-BE49-F238E27FC236}">
                <a16:creationId xmlns:a16="http://schemas.microsoft.com/office/drawing/2014/main" id="{86CF20D4-4F38-D934-F156-08E30E5F9F2F}"/>
              </a:ext>
            </a:extLst>
          </p:cNvPr>
          <p:cNvPicPr>
            <a:picLocks noGrp="1" noChangeAspect="1"/>
          </p:cNvPicPr>
          <p:nvPr>
            <p:ph sz="half" idx="2"/>
          </p:nvPr>
        </p:nvPicPr>
        <p:blipFill>
          <a:blip r:embed="rId3">
            <a:extLst>
              <a:ext uri="{96DAC541-7B7A-43D3-8B79-37D633B846F1}">
                <asvg:svgBlip xmlns:asvg="http://schemas.microsoft.com/office/drawing/2016/SVG/main" r:embed="rId4"/>
              </a:ext>
            </a:extLst>
          </a:blip>
          <a:stretch>
            <a:fillRect/>
          </a:stretch>
        </p:blipFill>
        <p:spPr>
          <a:xfrm>
            <a:off x="608147" y="166080"/>
            <a:ext cx="2283788" cy="2283788"/>
          </a:xfrm>
        </p:spPr>
      </p:pic>
      <p:graphicFrame>
        <p:nvGraphicFramePr>
          <p:cNvPr id="6" name="Content Placeholder 5">
            <a:extLst>
              <a:ext uri="{FF2B5EF4-FFF2-40B4-BE49-F238E27FC236}">
                <a16:creationId xmlns:a16="http://schemas.microsoft.com/office/drawing/2014/main" id="{B26DCD39-2C58-338D-ECA6-9B563526783C}"/>
              </a:ext>
            </a:extLst>
          </p:cNvPr>
          <p:cNvGraphicFramePr>
            <a:graphicFrameLocks noGrp="1"/>
          </p:cNvGraphicFramePr>
          <p:nvPr>
            <p:ph idx="1"/>
            <p:extLst>
              <p:ext uri="{D42A27DB-BD31-4B8C-83A1-F6EECF244321}">
                <p14:modId xmlns:p14="http://schemas.microsoft.com/office/powerpoint/2010/main" val="3813046091"/>
              </p:ext>
            </p:extLst>
          </p:nvPr>
        </p:nvGraphicFramePr>
        <p:xfrm>
          <a:off x="-502919" y="316212"/>
          <a:ext cx="8577071" cy="63757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7" name="Content Placeholder 2">
            <a:extLst>
              <a:ext uri="{FF2B5EF4-FFF2-40B4-BE49-F238E27FC236}">
                <a16:creationId xmlns:a16="http://schemas.microsoft.com/office/drawing/2014/main" id="{8D6709F7-F900-42F9-BE70-E2CEFD426D4B}"/>
              </a:ext>
            </a:extLst>
          </p:cNvPr>
          <p:cNvGraphicFramePr>
            <a:graphicFrameLocks/>
          </p:cNvGraphicFramePr>
          <p:nvPr>
            <p:extLst>
              <p:ext uri="{D42A27DB-BD31-4B8C-83A1-F6EECF244321}">
                <p14:modId xmlns:p14="http://schemas.microsoft.com/office/powerpoint/2010/main" val="1466359758"/>
              </p:ext>
            </p:extLst>
          </p:nvPr>
        </p:nvGraphicFramePr>
        <p:xfrm>
          <a:off x="6787177" y="451692"/>
          <a:ext cx="5022906" cy="5017362"/>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5" name="Flowchart: Connector 4">
            <a:extLst>
              <a:ext uri="{FF2B5EF4-FFF2-40B4-BE49-F238E27FC236}">
                <a16:creationId xmlns:a16="http://schemas.microsoft.com/office/drawing/2014/main" id="{743651DF-41DA-FDA9-D58C-CA86F4BF22B6}"/>
              </a:ext>
            </a:extLst>
          </p:cNvPr>
          <p:cNvSpPr/>
          <p:nvPr/>
        </p:nvSpPr>
        <p:spPr>
          <a:xfrm>
            <a:off x="2891935" y="2510287"/>
            <a:ext cx="662148" cy="646981"/>
          </a:xfrm>
          <a:prstGeom prst="flowChartConnector">
            <a:avLst/>
          </a:prstGeom>
          <a:solidFill>
            <a:schemeClr val="accent4">
              <a:lumMod val="20000"/>
              <a:lumOff val="80000"/>
            </a:schemeClr>
          </a:solidFill>
          <a:ln w="28575">
            <a:solidFill>
              <a:schemeClr val="accent4">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Flowchart: Connector 11">
            <a:extLst>
              <a:ext uri="{FF2B5EF4-FFF2-40B4-BE49-F238E27FC236}">
                <a16:creationId xmlns:a16="http://schemas.microsoft.com/office/drawing/2014/main" id="{EFE8015B-4F23-FF60-35F5-7542CA725022}"/>
              </a:ext>
            </a:extLst>
          </p:cNvPr>
          <p:cNvSpPr/>
          <p:nvPr/>
        </p:nvSpPr>
        <p:spPr>
          <a:xfrm>
            <a:off x="5899679" y="2449868"/>
            <a:ext cx="662148" cy="690148"/>
          </a:xfrm>
          <a:prstGeom prst="flowChartConnector">
            <a:avLst/>
          </a:prstGeom>
          <a:solidFill>
            <a:schemeClr val="accent6">
              <a:lumMod val="20000"/>
              <a:lumOff val="80000"/>
            </a:schemeClr>
          </a:solidFill>
          <a:ln w="28575">
            <a:solidFill>
              <a:schemeClr val="accent6">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Flowchart: Connector 13">
            <a:extLst>
              <a:ext uri="{FF2B5EF4-FFF2-40B4-BE49-F238E27FC236}">
                <a16:creationId xmlns:a16="http://schemas.microsoft.com/office/drawing/2014/main" id="{336FA8E9-F23B-18E1-5FD5-7D0C2ED9DFC7}"/>
              </a:ext>
            </a:extLst>
          </p:cNvPr>
          <p:cNvSpPr/>
          <p:nvPr/>
        </p:nvSpPr>
        <p:spPr>
          <a:xfrm>
            <a:off x="2891935" y="5894807"/>
            <a:ext cx="662148" cy="646981"/>
          </a:xfrm>
          <a:prstGeom prst="flowChartConnector">
            <a:avLst/>
          </a:prstGeom>
          <a:solidFill>
            <a:schemeClr val="accent6">
              <a:lumMod val="20000"/>
              <a:lumOff val="80000"/>
            </a:schemeClr>
          </a:solidFill>
          <a:ln w="28575">
            <a:solidFill>
              <a:schemeClr val="accent6">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33E429C-EBB1-EDF1-20A9-E1793DAC476C}"/>
              </a:ext>
            </a:extLst>
          </p:cNvPr>
          <p:cNvSpPr txBox="1"/>
          <p:nvPr/>
        </p:nvSpPr>
        <p:spPr>
          <a:xfrm>
            <a:off x="3017664" y="5956687"/>
            <a:ext cx="410690" cy="523220"/>
          </a:xfrm>
          <a:prstGeom prst="rect">
            <a:avLst/>
          </a:prstGeom>
          <a:noFill/>
        </p:spPr>
        <p:txBody>
          <a:bodyPr wrap="none" rtlCol="0">
            <a:spAutoFit/>
          </a:bodyPr>
          <a:lstStyle/>
          <a:p>
            <a:r>
              <a:rPr lang="en-US" sz="2800" b="1">
                <a:solidFill>
                  <a:schemeClr val="accent6">
                    <a:lumMod val="75000"/>
                  </a:schemeClr>
                </a:solidFill>
              </a:rPr>
              <a:t>D</a:t>
            </a:r>
          </a:p>
        </p:txBody>
      </p:sp>
      <p:sp>
        <p:nvSpPr>
          <p:cNvPr id="2" name="Flowchart: Connector 1">
            <a:extLst>
              <a:ext uri="{FF2B5EF4-FFF2-40B4-BE49-F238E27FC236}">
                <a16:creationId xmlns:a16="http://schemas.microsoft.com/office/drawing/2014/main" id="{DE784351-6072-45BF-D3EC-85A59CE16B8B}"/>
              </a:ext>
            </a:extLst>
          </p:cNvPr>
          <p:cNvSpPr/>
          <p:nvPr/>
        </p:nvSpPr>
        <p:spPr>
          <a:xfrm>
            <a:off x="5899679" y="5886181"/>
            <a:ext cx="662148" cy="690148"/>
          </a:xfrm>
          <a:prstGeom prst="flowChartConnector">
            <a:avLst/>
          </a:prstGeom>
          <a:solidFill>
            <a:schemeClr val="accent5">
              <a:lumMod val="20000"/>
              <a:lumOff val="80000"/>
            </a:schemeClr>
          </a:solidFill>
          <a:ln w="28575">
            <a:solidFill>
              <a:schemeClr val="accent6">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0BDF8F3-AFA6-290F-A6A9-5E9ED8DAAC35}"/>
              </a:ext>
            </a:extLst>
          </p:cNvPr>
          <p:cNvSpPr txBox="1"/>
          <p:nvPr/>
        </p:nvSpPr>
        <p:spPr>
          <a:xfrm>
            <a:off x="6025408" y="5971270"/>
            <a:ext cx="375424" cy="523220"/>
          </a:xfrm>
          <a:prstGeom prst="rect">
            <a:avLst/>
          </a:prstGeom>
          <a:noFill/>
        </p:spPr>
        <p:txBody>
          <a:bodyPr wrap="none" rtlCol="0">
            <a:spAutoFit/>
          </a:bodyPr>
          <a:lstStyle/>
          <a:p>
            <a:r>
              <a:rPr lang="en-US" sz="2800" b="1">
                <a:solidFill>
                  <a:schemeClr val="accent5"/>
                </a:solidFill>
              </a:rPr>
              <a:t>C</a:t>
            </a:r>
          </a:p>
        </p:txBody>
      </p:sp>
      <p:sp>
        <p:nvSpPr>
          <p:cNvPr id="4" name="TextBox 3">
            <a:extLst>
              <a:ext uri="{FF2B5EF4-FFF2-40B4-BE49-F238E27FC236}">
                <a16:creationId xmlns:a16="http://schemas.microsoft.com/office/drawing/2014/main" id="{6A09AEFA-91F4-4697-5A80-CF1136CB16A2}"/>
              </a:ext>
            </a:extLst>
          </p:cNvPr>
          <p:cNvSpPr txBox="1"/>
          <p:nvPr/>
        </p:nvSpPr>
        <p:spPr>
          <a:xfrm>
            <a:off x="6025408" y="2510287"/>
            <a:ext cx="402674" cy="523220"/>
          </a:xfrm>
          <a:prstGeom prst="rect">
            <a:avLst/>
          </a:prstGeom>
          <a:noFill/>
        </p:spPr>
        <p:txBody>
          <a:bodyPr wrap="none" rtlCol="0">
            <a:spAutoFit/>
          </a:bodyPr>
          <a:lstStyle/>
          <a:p>
            <a:r>
              <a:rPr lang="en-US" sz="2800" b="1">
                <a:solidFill>
                  <a:schemeClr val="accent6"/>
                </a:solidFill>
              </a:rPr>
              <a:t>A</a:t>
            </a:r>
          </a:p>
        </p:txBody>
      </p:sp>
      <p:sp>
        <p:nvSpPr>
          <p:cNvPr id="8" name="TextBox 7">
            <a:extLst>
              <a:ext uri="{FF2B5EF4-FFF2-40B4-BE49-F238E27FC236}">
                <a16:creationId xmlns:a16="http://schemas.microsoft.com/office/drawing/2014/main" id="{0F008850-2AF8-4D90-A4BC-C01A5D55E453}"/>
              </a:ext>
            </a:extLst>
          </p:cNvPr>
          <p:cNvSpPr txBox="1"/>
          <p:nvPr/>
        </p:nvSpPr>
        <p:spPr>
          <a:xfrm>
            <a:off x="3017664" y="2533332"/>
            <a:ext cx="386644" cy="523220"/>
          </a:xfrm>
          <a:prstGeom prst="rect">
            <a:avLst/>
          </a:prstGeom>
          <a:noFill/>
        </p:spPr>
        <p:txBody>
          <a:bodyPr wrap="none" rtlCol="0">
            <a:spAutoFit/>
          </a:bodyPr>
          <a:lstStyle/>
          <a:p>
            <a:r>
              <a:rPr lang="en-US" sz="2800" b="1">
                <a:solidFill>
                  <a:schemeClr val="accent4"/>
                </a:solidFill>
              </a:rPr>
              <a:t>B</a:t>
            </a:r>
          </a:p>
        </p:txBody>
      </p:sp>
    </p:spTree>
    <p:extLst>
      <p:ext uri="{BB962C8B-B14F-4D97-AF65-F5344CB8AC3E}">
        <p14:creationId xmlns:p14="http://schemas.microsoft.com/office/powerpoint/2010/main" val="6523314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331755C-65C8-273D-D06C-5A59D0974197}"/>
              </a:ext>
            </a:extLst>
          </p:cNvPr>
          <p:cNvPicPr>
            <a:picLocks noChangeAspect="1"/>
          </p:cNvPicPr>
          <p:nvPr/>
        </p:nvPicPr>
        <p:blipFill>
          <a:blip r:embed="rId3"/>
          <a:stretch>
            <a:fillRect/>
          </a:stretch>
        </p:blipFill>
        <p:spPr>
          <a:xfrm>
            <a:off x="1424177" y="0"/>
            <a:ext cx="4873280" cy="6858000"/>
          </a:xfrm>
          <a:prstGeom prst="rect">
            <a:avLst/>
          </a:prstGeom>
        </p:spPr>
      </p:pic>
      <p:sp>
        <p:nvSpPr>
          <p:cNvPr id="2" name="Title 1">
            <a:extLst>
              <a:ext uri="{FF2B5EF4-FFF2-40B4-BE49-F238E27FC236}">
                <a16:creationId xmlns:a16="http://schemas.microsoft.com/office/drawing/2014/main" id="{508F12BD-A82D-C8AC-5839-820FEFA3EC56}"/>
              </a:ext>
            </a:extLst>
          </p:cNvPr>
          <p:cNvSpPr>
            <a:spLocks noGrp="1"/>
          </p:cNvSpPr>
          <p:nvPr>
            <p:ph type="title"/>
          </p:nvPr>
        </p:nvSpPr>
        <p:spPr>
          <a:xfrm>
            <a:off x="7082286" y="395834"/>
            <a:ext cx="4553983" cy="1359153"/>
          </a:xfrm>
        </p:spPr>
        <p:txBody>
          <a:bodyPr/>
          <a:lstStyle/>
          <a:p>
            <a:r>
              <a:rPr lang="en-US"/>
              <a:t>Fillable Tracking Display Poster</a:t>
            </a:r>
          </a:p>
        </p:txBody>
      </p:sp>
      <p:pic>
        <p:nvPicPr>
          <p:cNvPr id="6" name="Picture 5">
            <a:extLst>
              <a:ext uri="{FF2B5EF4-FFF2-40B4-BE49-F238E27FC236}">
                <a16:creationId xmlns:a16="http://schemas.microsoft.com/office/drawing/2014/main" id="{611A977F-CBF4-0816-93E0-E8AA81673D55}"/>
              </a:ext>
            </a:extLst>
          </p:cNvPr>
          <p:cNvPicPr>
            <a:picLocks noChangeAspect="1"/>
          </p:cNvPicPr>
          <p:nvPr/>
        </p:nvPicPr>
        <p:blipFill>
          <a:blip r:embed="rId4"/>
          <a:stretch>
            <a:fillRect/>
          </a:stretch>
        </p:blipFill>
        <p:spPr>
          <a:xfrm>
            <a:off x="7657054" y="1972914"/>
            <a:ext cx="2646455" cy="3720519"/>
          </a:xfrm>
          <a:prstGeom prst="rect">
            <a:avLst/>
          </a:prstGeom>
        </p:spPr>
      </p:pic>
      <p:sp>
        <p:nvSpPr>
          <p:cNvPr id="7" name="Arrow: Striped Right 6">
            <a:extLst>
              <a:ext uri="{FF2B5EF4-FFF2-40B4-BE49-F238E27FC236}">
                <a16:creationId xmlns:a16="http://schemas.microsoft.com/office/drawing/2014/main" id="{1D4C32D5-73D5-C26C-03D6-C42390E77693}"/>
              </a:ext>
            </a:extLst>
          </p:cNvPr>
          <p:cNvSpPr/>
          <p:nvPr/>
        </p:nvSpPr>
        <p:spPr>
          <a:xfrm>
            <a:off x="138022" y="1548319"/>
            <a:ext cx="1613140" cy="659920"/>
          </a:xfrm>
          <a:prstGeom prst="stripedRightArrow">
            <a:avLst/>
          </a:prstGeom>
          <a:solidFill>
            <a:srgbClr val="C00000"/>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100"/>
              <a:t>Enter previous year information here </a:t>
            </a:r>
          </a:p>
        </p:txBody>
      </p:sp>
      <p:sp>
        <p:nvSpPr>
          <p:cNvPr id="8" name="Arrow: Striped Right 7">
            <a:extLst>
              <a:ext uri="{FF2B5EF4-FFF2-40B4-BE49-F238E27FC236}">
                <a16:creationId xmlns:a16="http://schemas.microsoft.com/office/drawing/2014/main" id="{273DA425-B549-2EC3-4479-BBE6EF75BBEA}"/>
              </a:ext>
            </a:extLst>
          </p:cNvPr>
          <p:cNvSpPr/>
          <p:nvPr/>
        </p:nvSpPr>
        <p:spPr>
          <a:xfrm>
            <a:off x="138022" y="2204436"/>
            <a:ext cx="1487369" cy="659920"/>
          </a:xfrm>
          <a:prstGeom prst="stripedRightArrow">
            <a:avLst/>
          </a:prstGeom>
          <a:solidFill>
            <a:srgbClr val="C00000"/>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100"/>
              <a:t>Update with most recent SIR </a:t>
            </a:r>
          </a:p>
        </p:txBody>
      </p:sp>
      <p:sp>
        <p:nvSpPr>
          <p:cNvPr id="9" name="Arrow: Left 8">
            <a:extLst>
              <a:ext uri="{FF2B5EF4-FFF2-40B4-BE49-F238E27FC236}">
                <a16:creationId xmlns:a16="http://schemas.microsoft.com/office/drawing/2014/main" id="{F37CFBDF-0F4A-A3C6-DCC3-8CAA09843D65}"/>
              </a:ext>
            </a:extLst>
          </p:cNvPr>
          <p:cNvSpPr/>
          <p:nvPr/>
        </p:nvSpPr>
        <p:spPr>
          <a:xfrm>
            <a:off x="5230828" y="2769079"/>
            <a:ext cx="2133258" cy="659921"/>
          </a:xfrm>
          <a:prstGeom prst="leftArrow">
            <a:avLst/>
          </a:prstGeom>
          <a:solidFill>
            <a:srgbClr val="C00000"/>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100"/>
              <a:t>Update infection information every 3 months</a:t>
            </a:r>
          </a:p>
        </p:txBody>
      </p:sp>
    </p:spTree>
    <p:extLst>
      <p:ext uri="{BB962C8B-B14F-4D97-AF65-F5344CB8AC3E}">
        <p14:creationId xmlns:p14="http://schemas.microsoft.com/office/powerpoint/2010/main" val="561898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10A3E986-7186-F91B-A757-3AAED9784F3D}"/>
              </a:ext>
            </a:extLst>
          </p:cNvPr>
          <p:cNvSpPr txBox="1">
            <a:spLocks noGrp="1"/>
          </p:cNvSpPr>
          <p:nvPr>
            <p:ph type="subTitle" idx="1"/>
          </p:nvPr>
        </p:nvSpPr>
        <p:spPr>
          <a:xfrm>
            <a:off x="4450525" y="957390"/>
            <a:ext cx="7016750" cy="3083921"/>
          </a:xfrm>
          <a:prstGeom prst="rect">
            <a:avLst/>
          </a:prstGeom>
          <a:noFill/>
        </p:spPr>
        <p:txBody>
          <a:bodyPr wrap="square">
            <a:spAutoFit/>
          </a:bodyPr>
          <a:lstStyle/>
          <a:p>
            <a:pPr algn="ctr"/>
            <a:r>
              <a:rPr lang="en-US" sz="2400" dirty="0">
                <a:effectLst/>
                <a:latin typeface="Segoe UI" panose="020B0502040204020203" pitchFamily="34" charset="0"/>
              </a:rPr>
              <a:t>These slides were developed by Nebraska ICAP for the purposes of quality improvement and education. They may be modified to incorporate your organization's logo or design for local use. However, changes to the educational content itself are not within the intended scope of this course and are discouraged, as they may alter the integrity and accuracy of the material presented.</a:t>
            </a:r>
            <a:endParaRPr lang="en-US" sz="2400" dirty="0"/>
          </a:p>
        </p:txBody>
      </p:sp>
    </p:spTree>
    <p:extLst>
      <p:ext uri="{BB962C8B-B14F-4D97-AF65-F5344CB8AC3E}">
        <p14:creationId xmlns:p14="http://schemas.microsoft.com/office/powerpoint/2010/main" val="2855130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F757A-E135-4208-C0B7-E8FEE10FF5B4}"/>
              </a:ext>
            </a:extLst>
          </p:cNvPr>
          <p:cNvSpPr>
            <a:spLocks noGrp="1"/>
          </p:cNvSpPr>
          <p:nvPr>
            <p:ph type="title"/>
          </p:nvPr>
        </p:nvSpPr>
        <p:spPr>
          <a:xfrm>
            <a:off x="6657715" y="467271"/>
            <a:ext cx="4195674" cy="2052522"/>
          </a:xfrm>
        </p:spPr>
        <p:txBody>
          <a:bodyPr anchor="b">
            <a:normAutofit/>
          </a:bodyPr>
          <a:lstStyle/>
          <a:p>
            <a:r>
              <a:rPr lang="en-US" sz="5200"/>
              <a:t>Benchmarking</a:t>
            </a:r>
          </a:p>
        </p:txBody>
      </p:sp>
      <p:pic>
        <p:nvPicPr>
          <p:cNvPr id="5" name="Picture 4" descr="Friends standing on a bench">
            <a:extLst>
              <a:ext uri="{FF2B5EF4-FFF2-40B4-BE49-F238E27FC236}">
                <a16:creationId xmlns:a16="http://schemas.microsoft.com/office/drawing/2014/main" id="{F2C72880-3AFF-9732-20A1-19CB8857F91D}"/>
              </a:ext>
            </a:extLst>
          </p:cNvPr>
          <p:cNvPicPr>
            <a:picLocks noChangeAspect="1"/>
          </p:cNvPicPr>
          <p:nvPr/>
        </p:nvPicPr>
        <p:blipFill>
          <a:blip r:embed="rId3" cstate="print">
            <a:extLst>
              <a:ext uri="{28A0092B-C50C-407E-A947-70E740481C1C}">
                <a14:useLocalDpi xmlns:a14="http://schemas.microsoft.com/office/drawing/2010/main" val="0"/>
              </a:ext>
            </a:extLst>
          </a:blip>
          <a:srcRect l="20851" r="3150" b="1"/>
          <a:stretch/>
        </p:blipFill>
        <p:spPr>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3" name="Content Placeholder 2">
            <a:extLst>
              <a:ext uri="{FF2B5EF4-FFF2-40B4-BE49-F238E27FC236}">
                <a16:creationId xmlns:a16="http://schemas.microsoft.com/office/drawing/2014/main" id="{1DB0A971-F5FE-4AC6-8878-2DF7770DDCF4}"/>
              </a:ext>
            </a:extLst>
          </p:cNvPr>
          <p:cNvSpPr>
            <a:spLocks noGrp="1"/>
          </p:cNvSpPr>
          <p:nvPr>
            <p:ph idx="1"/>
          </p:nvPr>
        </p:nvSpPr>
        <p:spPr>
          <a:xfrm>
            <a:off x="6657715" y="2762218"/>
            <a:ext cx="4195673" cy="2913872"/>
          </a:xfrm>
        </p:spPr>
        <p:txBody>
          <a:bodyPr anchor="t">
            <a:normAutofit/>
          </a:bodyPr>
          <a:lstStyle/>
          <a:p>
            <a:r>
              <a:rPr lang="en-US" sz="2000" b="1">
                <a:solidFill>
                  <a:schemeClr val="tx1">
                    <a:alpha val="80000"/>
                  </a:schemeClr>
                </a:solidFill>
              </a:rPr>
              <a:t>Benchmarking</a:t>
            </a:r>
            <a:r>
              <a:rPr lang="en-US" sz="2000">
                <a:solidFill>
                  <a:schemeClr val="tx1">
                    <a:alpha val="80000"/>
                  </a:schemeClr>
                </a:solidFill>
              </a:rPr>
              <a:t> is a way for businesses, schools, or hospitals to compare what they’re doing with others or with their own past results. </a:t>
            </a:r>
          </a:p>
          <a:p>
            <a:endParaRPr lang="en-US" sz="2000">
              <a:solidFill>
                <a:schemeClr val="tx1">
                  <a:alpha val="80000"/>
                </a:schemeClr>
              </a:solidFill>
            </a:endParaRPr>
          </a:p>
          <a:p>
            <a:r>
              <a:rPr lang="en-US" sz="2000">
                <a:solidFill>
                  <a:schemeClr val="tx1">
                    <a:alpha val="80000"/>
                  </a:schemeClr>
                </a:solidFill>
              </a:rPr>
              <a:t>It helps them see if they’re doing great, need to improve, or if they’re staying the same.</a:t>
            </a:r>
          </a:p>
        </p:txBody>
      </p:sp>
    </p:spTree>
    <p:extLst>
      <p:ext uri="{BB962C8B-B14F-4D97-AF65-F5344CB8AC3E}">
        <p14:creationId xmlns:p14="http://schemas.microsoft.com/office/powerpoint/2010/main" val="2995285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63DA5-F86C-BA83-6BE0-2B9ECFDDA065}"/>
              </a:ext>
            </a:extLst>
          </p:cNvPr>
          <p:cNvSpPr>
            <a:spLocks noGrp="1"/>
          </p:cNvSpPr>
          <p:nvPr>
            <p:ph type="title"/>
          </p:nvPr>
        </p:nvSpPr>
        <p:spPr>
          <a:xfrm>
            <a:off x="866702" y="395834"/>
            <a:ext cx="4958026" cy="1359153"/>
          </a:xfrm>
        </p:spPr>
        <p:txBody>
          <a:bodyPr>
            <a:normAutofit fontScale="90000"/>
          </a:bodyPr>
          <a:lstStyle/>
          <a:p>
            <a:r>
              <a:rPr lang="en-US"/>
              <a:t>What infections are tracked in NHSN?</a:t>
            </a:r>
          </a:p>
        </p:txBody>
      </p:sp>
      <p:sp>
        <p:nvSpPr>
          <p:cNvPr id="4" name="Slide Number Placeholder 3">
            <a:extLst>
              <a:ext uri="{FF2B5EF4-FFF2-40B4-BE49-F238E27FC236}">
                <a16:creationId xmlns:a16="http://schemas.microsoft.com/office/drawing/2014/main" id="{9D48E198-0F1B-4147-A6E7-1686E985A4FC}"/>
              </a:ext>
            </a:extLst>
          </p:cNvPr>
          <p:cNvSpPr>
            <a:spLocks noGrp="1"/>
          </p:cNvSpPr>
          <p:nvPr>
            <p:ph type="sldNum" sz="quarter" idx="12"/>
          </p:nvPr>
        </p:nvSpPr>
        <p:spPr/>
        <p:txBody>
          <a:bodyPr/>
          <a:lstStyle/>
          <a:p>
            <a:fld id="{330EA680-D336-4FF7-8B7A-9848BB0A1C32}" type="slidenum">
              <a:rPr lang="en-US" smtClean="0"/>
              <a:t>4</a:t>
            </a:fld>
            <a:endParaRPr lang="en-US"/>
          </a:p>
        </p:txBody>
      </p:sp>
      <p:graphicFrame>
        <p:nvGraphicFramePr>
          <p:cNvPr id="5" name="Content Placeholder 2">
            <a:extLst>
              <a:ext uri="{FF2B5EF4-FFF2-40B4-BE49-F238E27FC236}">
                <a16:creationId xmlns:a16="http://schemas.microsoft.com/office/drawing/2014/main" id="{74B20AC5-199A-9D15-18CA-1511B6B8E048}"/>
              </a:ext>
            </a:extLst>
          </p:cNvPr>
          <p:cNvGraphicFramePr>
            <a:graphicFrameLocks noGrp="1"/>
          </p:cNvGraphicFramePr>
          <p:nvPr>
            <p:extLst>
              <p:ext uri="{D42A27DB-BD31-4B8C-83A1-F6EECF244321}">
                <p14:modId xmlns:p14="http://schemas.microsoft.com/office/powerpoint/2010/main" val="1955087698"/>
              </p:ext>
            </p:extLst>
          </p:nvPr>
        </p:nvGraphicFramePr>
        <p:xfrm>
          <a:off x="-917204" y="2155218"/>
          <a:ext cx="7931478" cy="45785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descr="Friends standing on a bench">
            <a:extLst>
              <a:ext uri="{FF2B5EF4-FFF2-40B4-BE49-F238E27FC236}">
                <a16:creationId xmlns:a16="http://schemas.microsoft.com/office/drawing/2014/main" id="{DDE7F18D-5A30-4F3E-038A-3A17270F332A}"/>
              </a:ext>
            </a:extLst>
          </p:cNvPr>
          <p:cNvPicPr>
            <a:picLocks noChangeAspect="1"/>
          </p:cNvPicPr>
          <p:nvPr/>
        </p:nvPicPr>
        <p:blipFill>
          <a:blip r:embed="rId8" cstate="print">
            <a:extLst>
              <a:ext uri="{28A0092B-C50C-407E-A947-70E740481C1C}">
                <a14:useLocalDpi xmlns:a14="http://schemas.microsoft.com/office/drawing/2010/main" val="0"/>
              </a:ext>
            </a:extLst>
          </a:blip>
          <a:srcRect l="14168" r="9543" b="-1"/>
          <a:stretch/>
        </p:blipFill>
        <p:spPr>
          <a:xfrm>
            <a:off x="6096000" y="10"/>
            <a:ext cx="6096000" cy="6061425"/>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
        <p:nvSpPr>
          <p:cNvPr id="3" name="TextBox 2">
            <a:extLst>
              <a:ext uri="{FF2B5EF4-FFF2-40B4-BE49-F238E27FC236}">
                <a16:creationId xmlns:a16="http://schemas.microsoft.com/office/drawing/2014/main" id="{70E9C811-12F4-6551-6B7D-87C13D0E31F7}"/>
              </a:ext>
            </a:extLst>
          </p:cNvPr>
          <p:cNvSpPr txBox="1"/>
          <p:nvPr/>
        </p:nvSpPr>
        <p:spPr>
          <a:xfrm>
            <a:off x="89463" y="1693553"/>
            <a:ext cx="5918145" cy="523220"/>
          </a:xfrm>
          <a:prstGeom prst="rect">
            <a:avLst/>
          </a:prstGeom>
          <a:noFill/>
        </p:spPr>
        <p:txBody>
          <a:bodyPr wrap="square" rtlCol="0">
            <a:spAutoFit/>
          </a:bodyPr>
          <a:lstStyle/>
          <a:p>
            <a:r>
              <a:rPr lang="en-US" sz="1400">
                <a:solidFill>
                  <a:schemeClr val="accent1"/>
                </a:solidFill>
              </a:rPr>
              <a:t>National Healthcare Safety Network is a CDC program that collects and analyzes data to help facilities to prevent and eliminate infections.</a:t>
            </a:r>
          </a:p>
        </p:txBody>
      </p:sp>
    </p:spTree>
    <p:extLst>
      <p:ext uri="{BB962C8B-B14F-4D97-AF65-F5344CB8AC3E}">
        <p14:creationId xmlns:p14="http://schemas.microsoft.com/office/powerpoint/2010/main" val="2161599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155987-7C0C-1691-2E99-CBEBA0EC7B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F866E9-628F-23DB-C138-FE6F825B02EB}"/>
              </a:ext>
            </a:extLst>
          </p:cNvPr>
          <p:cNvSpPr>
            <a:spLocks noGrp="1"/>
          </p:cNvSpPr>
          <p:nvPr>
            <p:ph type="title"/>
          </p:nvPr>
        </p:nvSpPr>
        <p:spPr>
          <a:xfrm>
            <a:off x="866815" y="184655"/>
            <a:ext cx="4195674" cy="1489545"/>
          </a:xfrm>
        </p:spPr>
        <p:txBody>
          <a:bodyPr anchor="b">
            <a:normAutofit fontScale="90000"/>
          </a:bodyPr>
          <a:lstStyle/>
          <a:p>
            <a:r>
              <a:rPr lang="en-US" sz="5600"/>
              <a:t>SIR: But What Does It Mean</a:t>
            </a:r>
          </a:p>
        </p:txBody>
      </p:sp>
      <p:pic>
        <p:nvPicPr>
          <p:cNvPr id="4" name="Picture 3" descr="Friends standing on a bench">
            <a:extLst>
              <a:ext uri="{FF2B5EF4-FFF2-40B4-BE49-F238E27FC236}">
                <a16:creationId xmlns:a16="http://schemas.microsoft.com/office/drawing/2014/main" id="{E3C2F6F2-43B6-D0F8-D485-0A800AB3112A}"/>
              </a:ext>
            </a:extLst>
          </p:cNvPr>
          <p:cNvPicPr>
            <a:picLocks noChangeAspect="1"/>
          </p:cNvPicPr>
          <p:nvPr/>
        </p:nvPicPr>
        <p:blipFill>
          <a:blip r:embed="rId3" cstate="print">
            <a:extLst>
              <a:ext uri="{28A0092B-C50C-407E-A947-70E740481C1C}">
                <a14:useLocalDpi xmlns:a14="http://schemas.microsoft.com/office/drawing/2010/main" val="0"/>
              </a:ext>
            </a:extLst>
          </a:blip>
          <a:srcRect l="20851" r="3150" b="1"/>
          <a:stretch/>
        </p:blipFill>
        <p:spPr>
          <a:xfrm>
            <a:off x="7213859" y="1166270"/>
            <a:ext cx="4305968" cy="4305968"/>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graphicFrame>
        <p:nvGraphicFramePr>
          <p:cNvPr id="3" name="Content Placeholder 2">
            <a:extLst>
              <a:ext uri="{FF2B5EF4-FFF2-40B4-BE49-F238E27FC236}">
                <a16:creationId xmlns:a16="http://schemas.microsoft.com/office/drawing/2014/main" id="{C1A05CD5-B1F5-67BA-52CA-ADE55B32DC53}"/>
              </a:ext>
            </a:extLst>
          </p:cNvPr>
          <p:cNvGraphicFramePr>
            <a:graphicFrameLocks noGrp="1"/>
          </p:cNvGraphicFramePr>
          <p:nvPr>
            <p:ph idx="1"/>
            <p:extLst>
              <p:ext uri="{D42A27DB-BD31-4B8C-83A1-F6EECF244321}">
                <p14:modId xmlns:p14="http://schemas.microsoft.com/office/powerpoint/2010/main" val="4054953880"/>
              </p:ext>
            </p:extLst>
          </p:nvPr>
        </p:nvGraphicFramePr>
        <p:xfrm>
          <a:off x="866815" y="2015937"/>
          <a:ext cx="5306568" cy="44549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60336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35C4D-091B-1A5C-7619-3845DABD75E1}"/>
              </a:ext>
            </a:extLst>
          </p:cNvPr>
          <p:cNvSpPr>
            <a:spLocks noGrp="1"/>
          </p:cNvSpPr>
          <p:nvPr>
            <p:ph type="title"/>
          </p:nvPr>
        </p:nvSpPr>
        <p:spPr>
          <a:xfrm>
            <a:off x="838201" y="345810"/>
            <a:ext cx="5120561" cy="1325563"/>
          </a:xfrm>
        </p:spPr>
        <p:txBody>
          <a:bodyPr>
            <a:normAutofit/>
          </a:bodyPr>
          <a:lstStyle/>
          <a:p>
            <a:r>
              <a:rPr lang="en-US"/>
              <a:t>Expected Infections???</a:t>
            </a:r>
          </a:p>
        </p:txBody>
      </p:sp>
      <p:sp>
        <p:nvSpPr>
          <p:cNvPr id="3" name="Content Placeholder 2">
            <a:extLst>
              <a:ext uri="{FF2B5EF4-FFF2-40B4-BE49-F238E27FC236}">
                <a16:creationId xmlns:a16="http://schemas.microsoft.com/office/drawing/2014/main" id="{D7CD4F4D-4C5F-F95E-A21B-A4C1ADB27F0E}"/>
              </a:ext>
            </a:extLst>
          </p:cNvPr>
          <p:cNvSpPr>
            <a:spLocks noGrp="1"/>
          </p:cNvSpPr>
          <p:nvPr>
            <p:ph idx="1"/>
          </p:nvPr>
        </p:nvSpPr>
        <p:spPr>
          <a:xfrm>
            <a:off x="838201" y="1825625"/>
            <a:ext cx="5092194" cy="4351338"/>
          </a:xfrm>
        </p:spPr>
        <p:txBody>
          <a:bodyPr>
            <a:normAutofit/>
          </a:bodyPr>
          <a:lstStyle/>
          <a:p>
            <a:r>
              <a:rPr lang="en-US" b="1"/>
              <a:t>What Are Expected Infections in NHSN?</a:t>
            </a:r>
          </a:p>
          <a:p>
            <a:pPr>
              <a:buFont typeface="Arial" panose="020B0604020202020204" pitchFamily="34" charset="0"/>
              <a:buChar char="•"/>
            </a:pPr>
            <a:r>
              <a:rPr lang="en-US" b="1"/>
              <a:t>Expected infections</a:t>
            </a:r>
            <a:r>
              <a:rPr lang="en-US"/>
              <a:t> represent the number of infections that would be anticipated in a healthcare facility based on national baseline data.</a:t>
            </a:r>
          </a:p>
          <a:p>
            <a:pPr>
              <a:buFont typeface="Arial" panose="020B0604020202020204" pitchFamily="34" charset="0"/>
              <a:buChar char="•"/>
            </a:pPr>
            <a:r>
              <a:rPr lang="en-US"/>
              <a:t>This is derived from historical data on HAIs collected across numerous facilities, adjusted for factors such as: </a:t>
            </a:r>
          </a:p>
          <a:p>
            <a:pPr marL="742950" lvl="1" indent="-285750">
              <a:buFont typeface="Arial" panose="020B0604020202020204" pitchFamily="34" charset="0"/>
              <a:buChar char="•"/>
            </a:pPr>
            <a:r>
              <a:rPr lang="en-US"/>
              <a:t>Facility type (e.g., rural, tribal, non-profit, affiliation with hospital or corporation)</a:t>
            </a:r>
          </a:p>
          <a:p>
            <a:pPr marL="742950" lvl="1" indent="-285750">
              <a:buFont typeface="Arial" panose="020B0604020202020204" pitchFamily="34" charset="0"/>
              <a:buChar char="•"/>
            </a:pPr>
            <a:r>
              <a:rPr lang="en-US"/>
              <a:t>Patient characteristics (e.g., age, underlying conditions)</a:t>
            </a:r>
          </a:p>
          <a:p>
            <a:pPr marL="742950" lvl="1" indent="-285750">
              <a:buFont typeface="Arial" panose="020B0604020202020204" pitchFamily="34" charset="0"/>
              <a:buChar char="•"/>
            </a:pPr>
            <a:r>
              <a:rPr lang="en-US"/>
              <a:t>Vascular Access Type</a:t>
            </a:r>
          </a:p>
          <a:p>
            <a:pPr marL="742950" lvl="1" indent="-285750">
              <a:buFont typeface="Arial" panose="020B0604020202020204" pitchFamily="34" charset="0"/>
              <a:buChar char="•"/>
            </a:pPr>
            <a:r>
              <a:rPr lang="en-US"/>
              <a:t>Patient Census </a:t>
            </a:r>
          </a:p>
          <a:p>
            <a:pPr marL="742950" lvl="1" indent="-285750">
              <a:buFont typeface="Arial" panose="020B0604020202020204" pitchFamily="34" charset="0"/>
              <a:buChar char="•"/>
            </a:pPr>
            <a:r>
              <a:rPr lang="en-US"/>
              <a:t>Quality of Data Entered</a:t>
            </a:r>
          </a:p>
          <a:p>
            <a:pPr marL="0" indent="0">
              <a:buNone/>
            </a:pPr>
            <a:endParaRPr lang="en-US"/>
          </a:p>
        </p:txBody>
      </p:sp>
      <p:pic>
        <p:nvPicPr>
          <p:cNvPr id="6" name="Picture 5" descr="Friends standing on a bench">
            <a:extLst>
              <a:ext uri="{FF2B5EF4-FFF2-40B4-BE49-F238E27FC236}">
                <a16:creationId xmlns:a16="http://schemas.microsoft.com/office/drawing/2014/main" id="{840BF2B4-1C5D-549C-4796-B4E6EE73AB77}"/>
              </a:ext>
            </a:extLst>
          </p:cNvPr>
          <p:cNvPicPr>
            <a:picLocks noChangeAspect="1"/>
          </p:cNvPicPr>
          <p:nvPr/>
        </p:nvPicPr>
        <p:blipFill>
          <a:blip r:embed="rId3" cstate="print">
            <a:extLst>
              <a:ext uri="{28A0092B-C50C-407E-A947-70E740481C1C}">
                <a14:useLocalDpi xmlns:a14="http://schemas.microsoft.com/office/drawing/2010/main" val="0"/>
              </a:ext>
            </a:extLst>
          </a:blip>
          <a:srcRect l="19375" r="1670" b="-3"/>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pic>
        <p:nvPicPr>
          <p:cNvPr id="5" name="Picture 2">
            <a:extLst>
              <a:ext uri="{FF2B5EF4-FFF2-40B4-BE49-F238E27FC236}">
                <a16:creationId xmlns:a16="http://schemas.microsoft.com/office/drawing/2014/main" id="{FA0BABBF-CCC7-24D0-3973-D1F529E21C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16323" b="-3"/>
          <a:stretch/>
        </p:blipFill>
        <p:spPr bwMode="auto">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extLst>
            <a:ext uri="{909E8E84-426E-40DD-AFC4-6F175D3DCCD1}">
              <a14:hiddenFill xmlns:a14="http://schemas.microsoft.com/office/drawing/2010/main">
                <a:solidFill>
                  <a:srgbClr val="FFFFFF"/>
                </a:solidFill>
              </a14:hiddenFill>
            </a:ext>
          </a:extLst>
        </p:spPr>
      </p:pic>
      <p:pic>
        <p:nvPicPr>
          <p:cNvPr id="4" name="Graphic 3" descr="Coffee Beans with solid fill">
            <a:extLst>
              <a:ext uri="{FF2B5EF4-FFF2-40B4-BE49-F238E27FC236}">
                <a16:creationId xmlns:a16="http://schemas.microsoft.com/office/drawing/2014/main" id="{AC1B69D4-C804-8AD0-3063-70D4375558C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34312" y="3007910"/>
            <a:ext cx="914400" cy="914400"/>
          </a:xfrm>
          <a:prstGeom prst="rect">
            <a:avLst/>
          </a:prstGeom>
        </p:spPr>
      </p:pic>
      <p:pic>
        <p:nvPicPr>
          <p:cNvPr id="7" name="Graphic 6" descr="Coffee Beans with solid fill">
            <a:extLst>
              <a:ext uri="{FF2B5EF4-FFF2-40B4-BE49-F238E27FC236}">
                <a16:creationId xmlns:a16="http://schemas.microsoft.com/office/drawing/2014/main" id="{461E1CB9-1C78-0B7B-28EB-08BEABAE659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018365" y="4914854"/>
            <a:ext cx="914400" cy="914400"/>
          </a:xfrm>
          <a:prstGeom prst="rect">
            <a:avLst/>
          </a:prstGeom>
        </p:spPr>
      </p:pic>
      <p:pic>
        <p:nvPicPr>
          <p:cNvPr id="8" name="Graphic 7" descr="Coffee Beans with solid fill">
            <a:extLst>
              <a:ext uri="{FF2B5EF4-FFF2-40B4-BE49-F238E27FC236}">
                <a16:creationId xmlns:a16="http://schemas.microsoft.com/office/drawing/2014/main" id="{6DF63CD5-2BEF-63C4-C128-B9ED9245CBC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261607" y="3758044"/>
            <a:ext cx="914400" cy="914400"/>
          </a:xfrm>
          <a:prstGeom prst="rect">
            <a:avLst/>
          </a:prstGeom>
        </p:spPr>
      </p:pic>
      <p:pic>
        <p:nvPicPr>
          <p:cNvPr id="9" name="Graphic 8" descr="Coffee Beans with solid fill">
            <a:extLst>
              <a:ext uri="{FF2B5EF4-FFF2-40B4-BE49-F238E27FC236}">
                <a16:creationId xmlns:a16="http://schemas.microsoft.com/office/drawing/2014/main" id="{E4AE48C6-C708-2FC8-3041-E4E11C4448A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084919" y="5714219"/>
            <a:ext cx="914400" cy="914400"/>
          </a:xfrm>
          <a:prstGeom prst="rect">
            <a:avLst/>
          </a:prstGeom>
        </p:spPr>
      </p:pic>
      <p:pic>
        <p:nvPicPr>
          <p:cNvPr id="10" name="Graphic 9" descr="Coffee Beans with solid fill">
            <a:extLst>
              <a:ext uri="{FF2B5EF4-FFF2-40B4-BE49-F238E27FC236}">
                <a16:creationId xmlns:a16="http://schemas.microsoft.com/office/drawing/2014/main" id="{B0289928-6BAC-7DB8-8100-11B1418B011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592819" y="4418582"/>
            <a:ext cx="914400" cy="914400"/>
          </a:xfrm>
          <a:prstGeom prst="rect">
            <a:avLst/>
          </a:prstGeom>
        </p:spPr>
      </p:pic>
      <p:pic>
        <p:nvPicPr>
          <p:cNvPr id="11" name="Graphic 10" descr="Coffee Beans with solid fill">
            <a:extLst>
              <a:ext uri="{FF2B5EF4-FFF2-40B4-BE49-F238E27FC236}">
                <a16:creationId xmlns:a16="http://schemas.microsoft.com/office/drawing/2014/main" id="{19C32898-6CFC-C3F6-F76A-BA859B7373F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596459" y="3363648"/>
            <a:ext cx="914400" cy="914400"/>
          </a:xfrm>
          <a:prstGeom prst="rect">
            <a:avLst/>
          </a:prstGeom>
        </p:spPr>
      </p:pic>
      <p:pic>
        <p:nvPicPr>
          <p:cNvPr id="12" name="Graphic 11" descr="Coffee Beans with solid fill">
            <a:extLst>
              <a:ext uri="{FF2B5EF4-FFF2-40B4-BE49-F238E27FC236}">
                <a16:creationId xmlns:a16="http://schemas.microsoft.com/office/drawing/2014/main" id="{9C6A91DE-A426-8BC9-71F0-D29820FF368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718807" y="5155093"/>
            <a:ext cx="914400" cy="914400"/>
          </a:xfrm>
          <a:prstGeom prst="rect">
            <a:avLst/>
          </a:prstGeom>
        </p:spPr>
      </p:pic>
      <p:pic>
        <p:nvPicPr>
          <p:cNvPr id="13" name="Graphic 12" descr="Coffee Beans with solid fill">
            <a:extLst>
              <a:ext uri="{FF2B5EF4-FFF2-40B4-BE49-F238E27FC236}">
                <a16:creationId xmlns:a16="http://schemas.microsoft.com/office/drawing/2014/main" id="{04390B4C-4645-89DA-909F-0A0CA53F3CF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21416" y="5852532"/>
            <a:ext cx="914400" cy="914400"/>
          </a:xfrm>
          <a:prstGeom prst="rect">
            <a:avLst/>
          </a:prstGeom>
        </p:spPr>
      </p:pic>
      <p:pic>
        <p:nvPicPr>
          <p:cNvPr id="14" name="Graphic 13" descr="Coffee Beans with solid fill">
            <a:extLst>
              <a:ext uri="{FF2B5EF4-FFF2-40B4-BE49-F238E27FC236}">
                <a16:creationId xmlns:a16="http://schemas.microsoft.com/office/drawing/2014/main" id="{7853A82F-78F4-DED3-A7D3-E67CA577D5E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085165" y="3918573"/>
            <a:ext cx="914400" cy="914400"/>
          </a:xfrm>
          <a:prstGeom prst="rect">
            <a:avLst/>
          </a:prstGeom>
        </p:spPr>
      </p:pic>
      <p:pic>
        <p:nvPicPr>
          <p:cNvPr id="15" name="Graphic 14" descr="Coffee Beans with solid fill">
            <a:extLst>
              <a:ext uri="{FF2B5EF4-FFF2-40B4-BE49-F238E27FC236}">
                <a16:creationId xmlns:a16="http://schemas.microsoft.com/office/drawing/2014/main" id="{CA993EAC-B276-3620-7414-3E1E8D1AFDD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216411" y="5753291"/>
            <a:ext cx="914400" cy="914400"/>
          </a:xfrm>
          <a:prstGeom prst="rect">
            <a:avLst/>
          </a:prstGeom>
        </p:spPr>
      </p:pic>
      <p:pic>
        <p:nvPicPr>
          <p:cNvPr id="16" name="Graphic 15" descr="Coffee Beans with solid fill">
            <a:extLst>
              <a:ext uri="{FF2B5EF4-FFF2-40B4-BE49-F238E27FC236}">
                <a16:creationId xmlns:a16="http://schemas.microsoft.com/office/drawing/2014/main" id="{A0D59911-4AC2-0342-13F5-480F92D2350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481049" y="5994221"/>
            <a:ext cx="914400" cy="914400"/>
          </a:xfrm>
          <a:prstGeom prst="rect">
            <a:avLst/>
          </a:prstGeom>
        </p:spPr>
      </p:pic>
    </p:spTree>
    <p:extLst>
      <p:ext uri="{BB962C8B-B14F-4D97-AF65-F5344CB8AC3E}">
        <p14:creationId xmlns:p14="http://schemas.microsoft.com/office/powerpoint/2010/main" val="1086820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430386-017D-A9D0-E720-3F8CDD1D8F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16E60F-8658-1B87-06FF-540AE41B482F}"/>
              </a:ext>
            </a:extLst>
          </p:cNvPr>
          <p:cNvSpPr>
            <a:spLocks noGrp="1"/>
          </p:cNvSpPr>
          <p:nvPr>
            <p:ph type="title"/>
          </p:nvPr>
        </p:nvSpPr>
        <p:spPr>
          <a:xfrm>
            <a:off x="838200" y="365125"/>
            <a:ext cx="10515600" cy="1325563"/>
          </a:xfrm>
        </p:spPr>
        <p:txBody>
          <a:bodyPr>
            <a:normAutofit/>
          </a:bodyPr>
          <a:lstStyle/>
          <a:p>
            <a:r>
              <a:rPr lang="en-US"/>
              <a:t>How Are Expected Infections Calculated?</a:t>
            </a:r>
          </a:p>
        </p:txBody>
      </p:sp>
      <p:sp>
        <p:nvSpPr>
          <p:cNvPr id="3" name="Content Placeholder 2">
            <a:extLst>
              <a:ext uri="{FF2B5EF4-FFF2-40B4-BE49-F238E27FC236}">
                <a16:creationId xmlns:a16="http://schemas.microsoft.com/office/drawing/2014/main" id="{A7EAD9CB-5C04-F20F-84A7-6E693D3C9F45}"/>
              </a:ext>
            </a:extLst>
          </p:cNvPr>
          <p:cNvSpPr>
            <a:spLocks noGrp="1"/>
          </p:cNvSpPr>
          <p:nvPr>
            <p:ph idx="1"/>
          </p:nvPr>
        </p:nvSpPr>
        <p:spPr>
          <a:xfrm>
            <a:off x="838201" y="2013625"/>
            <a:ext cx="4614759" cy="4163337"/>
          </a:xfrm>
        </p:spPr>
        <p:txBody>
          <a:bodyPr>
            <a:noAutofit/>
          </a:bodyPr>
          <a:lstStyle/>
          <a:p>
            <a:pPr marL="285750" indent="-285750">
              <a:buFont typeface="Wingdings" panose="05000000000000000000" pitchFamily="2" charset="2"/>
              <a:buChar char="§"/>
            </a:pPr>
            <a:r>
              <a:rPr lang="en-US" sz="1500"/>
              <a:t>NHSN uses </a:t>
            </a:r>
            <a:r>
              <a:rPr lang="en-US" sz="1500" b="1"/>
              <a:t>risk models</a:t>
            </a:r>
            <a:r>
              <a:rPr lang="en-US" sz="1500"/>
              <a:t> based on past HAI data to predict the number of infections expected in a specific facility.</a:t>
            </a:r>
          </a:p>
          <a:p>
            <a:pPr marL="285750" indent="-285750">
              <a:buFont typeface="Wingdings" panose="05000000000000000000" pitchFamily="2" charset="2"/>
              <a:buChar char="§"/>
            </a:pPr>
            <a:r>
              <a:rPr lang="en-US" sz="1500"/>
              <a:t>These models consider variables like:</a:t>
            </a:r>
          </a:p>
          <a:p>
            <a:pPr marL="742950" lvl="1" indent="-285750"/>
            <a:r>
              <a:rPr lang="en-US" sz="1500" b="1"/>
              <a:t>Vascular Access Type days</a:t>
            </a:r>
            <a:r>
              <a:rPr lang="en-US" sz="1500"/>
              <a:t> [for infections like AR-BSI (Access-Related Blood Stream Infections)]</a:t>
            </a:r>
          </a:p>
          <a:p>
            <a:pPr marL="742950" lvl="1" indent="-285750"/>
            <a:r>
              <a:rPr lang="en-US" sz="1500" b="1"/>
              <a:t>Facility characteristics</a:t>
            </a:r>
            <a:r>
              <a:rPr lang="en-US" sz="1500"/>
              <a:t> (Number of chairs, rural, tribal, non-profit, etc.)</a:t>
            </a:r>
          </a:p>
          <a:p>
            <a:pPr marL="742950" lvl="1" indent="-285750"/>
            <a:r>
              <a:rPr lang="en-US" sz="1500" b="1"/>
              <a:t>Facility Exclusions: </a:t>
            </a:r>
          </a:p>
          <a:p>
            <a:pPr marL="1042987" lvl="2" indent="-285750"/>
            <a:r>
              <a:rPr lang="en-US" sz="1500"/>
              <a:t>Facilities that do not offer in-center hemodialysis. </a:t>
            </a:r>
          </a:p>
          <a:p>
            <a:pPr marL="1042987" lvl="2" indent="-285750"/>
            <a:r>
              <a:rPr lang="en-US" sz="1500"/>
              <a:t>Facilities that treat fewer than 11 in-center hemodialysis patients during the performance period. </a:t>
            </a:r>
          </a:p>
          <a:p>
            <a:pPr marL="1042987" lvl="2" indent="-285750"/>
            <a:r>
              <a:rPr lang="en-US" sz="1500"/>
              <a:t>Facilities with approved Extraordinary Circumstances Exception (ECE). </a:t>
            </a:r>
          </a:p>
          <a:p>
            <a:endParaRPr lang="en-US" sz="1500"/>
          </a:p>
        </p:txBody>
      </p:sp>
      <p:pic>
        <p:nvPicPr>
          <p:cNvPr id="4" name="Picture 3" descr="Friends standing on a bench">
            <a:extLst>
              <a:ext uri="{FF2B5EF4-FFF2-40B4-BE49-F238E27FC236}">
                <a16:creationId xmlns:a16="http://schemas.microsoft.com/office/drawing/2014/main" id="{27844BDA-5BBC-ED49-0EE3-53B9E7CDE576}"/>
              </a:ext>
            </a:extLst>
          </p:cNvPr>
          <p:cNvPicPr>
            <a:picLocks noChangeAspect="1"/>
          </p:cNvPicPr>
          <p:nvPr/>
        </p:nvPicPr>
        <p:blipFill>
          <a:blip r:embed="rId3" cstate="print">
            <a:extLst>
              <a:ext uri="{28A0092B-C50C-407E-A947-70E740481C1C}">
                <a14:useLocalDpi xmlns:a14="http://schemas.microsoft.com/office/drawing/2010/main" val="0"/>
              </a:ext>
            </a:extLst>
          </a:blip>
          <a:srcRect l="4624" r="-1" b="-1"/>
          <a:stretch/>
        </p:blipFill>
        <p:spPr>
          <a:xfrm>
            <a:off x="6069933" y="1868864"/>
            <a:ext cx="5283866" cy="4210442"/>
          </a:xfrm>
          <a:custGeom>
            <a:avLst/>
            <a:gdLst/>
            <a:ahLst/>
            <a:cxnLst/>
            <a:rect l="l" t="t" r="r" b="b"/>
            <a:pathLst>
              <a:path w="5283866" h="4210442">
                <a:moveTo>
                  <a:pt x="839883" y="18"/>
                </a:moveTo>
                <a:cubicBezTo>
                  <a:pt x="851945" y="328"/>
                  <a:pt x="864423" y="4671"/>
                  <a:pt x="875727" y="6050"/>
                </a:cubicBezTo>
                <a:cubicBezTo>
                  <a:pt x="1125267" y="36932"/>
                  <a:pt x="1374804" y="70296"/>
                  <a:pt x="1624617" y="99799"/>
                </a:cubicBezTo>
                <a:cubicBezTo>
                  <a:pt x="1858164" y="127373"/>
                  <a:pt x="2093363" y="133714"/>
                  <a:pt x="2328012" y="148051"/>
                </a:cubicBezTo>
                <a:cubicBezTo>
                  <a:pt x="2612016" y="165424"/>
                  <a:pt x="2895470" y="189965"/>
                  <a:pt x="3177820" y="228566"/>
                </a:cubicBezTo>
                <a:cubicBezTo>
                  <a:pt x="3373866" y="255590"/>
                  <a:pt x="3571843" y="274338"/>
                  <a:pt x="3770646" y="252831"/>
                </a:cubicBezTo>
                <a:cubicBezTo>
                  <a:pt x="3780572" y="251727"/>
                  <a:pt x="3791878" y="248144"/>
                  <a:pt x="3800149" y="251727"/>
                </a:cubicBezTo>
                <a:cubicBezTo>
                  <a:pt x="3896658" y="291986"/>
                  <a:pt x="4001986" y="263033"/>
                  <a:pt x="4102076" y="288400"/>
                </a:cubicBezTo>
                <a:cubicBezTo>
                  <a:pt x="4076434" y="386286"/>
                  <a:pt x="3966416" y="378289"/>
                  <a:pt x="3904377" y="446120"/>
                </a:cubicBezTo>
                <a:cubicBezTo>
                  <a:pt x="4005570" y="473141"/>
                  <a:pt x="4096562" y="500439"/>
                  <a:pt x="4188933" y="520843"/>
                </a:cubicBezTo>
                <a:cubicBezTo>
                  <a:pt x="4286818" y="542350"/>
                  <a:pt x="4369813" y="600531"/>
                  <a:pt x="4465492" y="626449"/>
                </a:cubicBezTo>
                <a:cubicBezTo>
                  <a:pt x="4485897" y="631964"/>
                  <a:pt x="4510437" y="651264"/>
                  <a:pt x="4517606" y="670015"/>
                </a:cubicBezTo>
                <a:cubicBezTo>
                  <a:pt x="4540768" y="730677"/>
                  <a:pt x="5003171" y="900804"/>
                  <a:pt x="4948576" y="954847"/>
                </a:cubicBezTo>
                <a:cubicBezTo>
                  <a:pt x="4925966" y="977182"/>
                  <a:pt x="4896738" y="993174"/>
                  <a:pt x="4866132" y="1015233"/>
                </a:cubicBezTo>
                <a:cubicBezTo>
                  <a:pt x="4912180" y="1056869"/>
                  <a:pt x="4964017" y="1075067"/>
                  <a:pt x="5019164" y="1087474"/>
                </a:cubicBezTo>
                <a:cubicBezTo>
                  <a:pt x="5035708" y="1091335"/>
                  <a:pt x="5051977" y="1099055"/>
                  <a:pt x="5053630" y="1117806"/>
                </a:cubicBezTo>
                <a:cubicBezTo>
                  <a:pt x="5055284" y="1137382"/>
                  <a:pt x="5038464" y="1145101"/>
                  <a:pt x="5024404" y="1154202"/>
                </a:cubicBezTo>
                <a:cubicBezTo>
                  <a:pt x="5004826" y="1166885"/>
                  <a:pt x="4985800" y="1177916"/>
                  <a:pt x="4960984" y="1179569"/>
                </a:cubicBezTo>
                <a:cubicBezTo>
                  <a:pt x="4920176" y="1182051"/>
                  <a:pt x="4900600" y="1217344"/>
                  <a:pt x="4876887" y="1243814"/>
                </a:cubicBezTo>
                <a:cubicBezTo>
                  <a:pt x="4863652" y="1258705"/>
                  <a:pt x="4857034" y="1288759"/>
                  <a:pt x="4880195" y="1293998"/>
                </a:cubicBezTo>
                <a:cubicBezTo>
                  <a:pt x="4935892" y="1306682"/>
                  <a:pt x="4931480" y="1343355"/>
                  <a:pt x="4930104" y="1384991"/>
                </a:cubicBezTo>
                <a:cubicBezTo>
                  <a:pt x="4928173" y="1436553"/>
                  <a:pt x="4895360" y="1460265"/>
                  <a:pt x="4855103" y="1480119"/>
                </a:cubicBezTo>
                <a:cubicBezTo>
                  <a:pt x="4841316" y="1487011"/>
                  <a:pt x="4821740" y="1486735"/>
                  <a:pt x="4816500" y="1508242"/>
                </a:cubicBezTo>
                <a:cubicBezTo>
                  <a:pt x="4839110" y="1528648"/>
                  <a:pt x="4866684" y="1512103"/>
                  <a:pt x="4890949" y="1517893"/>
                </a:cubicBezTo>
                <a:cubicBezTo>
                  <a:pt x="4911077" y="1522581"/>
                  <a:pt x="4944441" y="1520100"/>
                  <a:pt x="4916868" y="1557599"/>
                </a:cubicBezTo>
                <a:cubicBezTo>
                  <a:pt x="4908870" y="1568352"/>
                  <a:pt x="4918245" y="1576625"/>
                  <a:pt x="4928448" y="1577453"/>
                </a:cubicBezTo>
                <a:cubicBezTo>
                  <a:pt x="5010066" y="1586000"/>
                  <a:pt x="4972566" y="1661827"/>
                  <a:pt x="4998760" y="1701809"/>
                </a:cubicBezTo>
                <a:cubicBezTo>
                  <a:pt x="5005928" y="1712836"/>
                  <a:pt x="4998208" y="1731862"/>
                  <a:pt x="4986903" y="1736550"/>
                </a:cubicBezTo>
                <a:cubicBezTo>
                  <a:pt x="4914660" y="1767432"/>
                  <a:pt x="4904735" y="1841053"/>
                  <a:pt x="4869716" y="1904472"/>
                </a:cubicBezTo>
                <a:cubicBezTo>
                  <a:pt x="4907768" y="1929562"/>
                  <a:pt x="4953264" y="1935077"/>
                  <a:pt x="4994348" y="1951346"/>
                </a:cubicBezTo>
                <a:cubicBezTo>
                  <a:pt x="5037087" y="1968441"/>
                  <a:pt x="5037087" y="1981125"/>
                  <a:pt x="5001792" y="2030756"/>
                </a:cubicBezTo>
                <a:cubicBezTo>
                  <a:pt x="5093611" y="2041511"/>
                  <a:pt x="5093611" y="2041511"/>
                  <a:pt x="5065212" y="2119543"/>
                </a:cubicBezTo>
                <a:cubicBezTo>
                  <a:pt x="5142142" y="2126712"/>
                  <a:pt x="5192876" y="2163660"/>
                  <a:pt x="5204732" y="2244450"/>
                </a:cubicBezTo>
                <a:cubicBezTo>
                  <a:pt x="5210523" y="2283604"/>
                  <a:pt x="5245265" y="2302077"/>
                  <a:pt x="5283866" y="2328272"/>
                </a:cubicBezTo>
                <a:cubicBezTo>
                  <a:pt x="5235890" y="2353641"/>
                  <a:pt x="5203354" y="2406580"/>
                  <a:pt x="5147380" y="2350606"/>
                </a:cubicBezTo>
                <a:cubicBezTo>
                  <a:pt x="5126976" y="2330203"/>
                  <a:pt x="5128904" y="2356121"/>
                  <a:pt x="5126148" y="2363566"/>
                </a:cubicBezTo>
                <a:cubicBezTo>
                  <a:pt x="5119532" y="2381764"/>
                  <a:pt x="5133316" y="2393897"/>
                  <a:pt x="5142417" y="2407682"/>
                </a:cubicBezTo>
                <a:cubicBezTo>
                  <a:pt x="5151240" y="2421470"/>
                  <a:pt x="5161718" y="2436083"/>
                  <a:pt x="5164200" y="2451526"/>
                </a:cubicBezTo>
                <a:cubicBezTo>
                  <a:pt x="5165852" y="2462279"/>
                  <a:pt x="5157858" y="2477994"/>
                  <a:pt x="5149034" y="2485992"/>
                </a:cubicBezTo>
                <a:cubicBezTo>
                  <a:pt x="5102710" y="2528178"/>
                  <a:pt x="5130284" y="2623031"/>
                  <a:pt x="5042601" y="2635164"/>
                </a:cubicBezTo>
                <a:cubicBezTo>
                  <a:pt x="5003171" y="2640677"/>
                  <a:pt x="4984146" y="2675420"/>
                  <a:pt x="4955194" y="2694445"/>
                </a:cubicBezTo>
                <a:cubicBezTo>
                  <a:pt x="4854552" y="2760897"/>
                  <a:pt x="4787272" y="2846375"/>
                  <a:pt x="4756116" y="2963836"/>
                </a:cubicBezTo>
                <a:cubicBezTo>
                  <a:pt x="4747568" y="2996372"/>
                  <a:pt x="4714754" y="3022569"/>
                  <a:pt x="4693523" y="3051244"/>
                </a:cubicBezTo>
                <a:cubicBezTo>
                  <a:pt x="4703726" y="3072199"/>
                  <a:pt x="4759424" y="3026979"/>
                  <a:pt x="4739848" y="3082125"/>
                </a:cubicBezTo>
                <a:cubicBezTo>
                  <a:pt x="4724958" y="3123486"/>
                  <a:pt x="4686906" y="3149129"/>
                  <a:pt x="4651060" y="3173670"/>
                </a:cubicBezTo>
                <a:cubicBezTo>
                  <a:pt x="4610252" y="3201518"/>
                  <a:pt x="4565032" y="3223852"/>
                  <a:pt x="4546556" y="3275413"/>
                </a:cubicBezTo>
                <a:cubicBezTo>
                  <a:pt x="4542697" y="3286444"/>
                  <a:pt x="4530288" y="3298024"/>
                  <a:pt x="4519261" y="3302437"/>
                </a:cubicBezTo>
                <a:cubicBezTo>
                  <a:pt x="3944081" y="4209875"/>
                  <a:pt x="2528194" y="4215939"/>
                  <a:pt x="2364961" y="4209597"/>
                </a:cubicBezTo>
                <a:cubicBezTo>
                  <a:pt x="2167260" y="4201602"/>
                  <a:pt x="1980313" y="4145627"/>
                  <a:pt x="1796951" y="4075867"/>
                </a:cubicBezTo>
                <a:cubicBezTo>
                  <a:pt x="1719469" y="4046365"/>
                  <a:pt x="1647505" y="4004453"/>
                  <a:pt x="1572227" y="3971917"/>
                </a:cubicBezTo>
                <a:cubicBezTo>
                  <a:pt x="1468277" y="3926971"/>
                  <a:pt x="1388040" y="3841219"/>
                  <a:pt x="1284364" y="3805097"/>
                </a:cubicBezTo>
                <a:cubicBezTo>
                  <a:pt x="1177655" y="3767873"/>
                  <a:pt x="1086388" y="3699767"/>
                  <a:pt x="976645" y="3670815"/>
                </a:cubicBezTo>
                <a:cubicBezTo>
                  <a:pt x="918742" y="3655375"/>
                  <a:pt x="862768" y="3627527"/>
                  <a:pt x="871866" y="3547839"/>
                </a:cubicBezTo>
                <a:cubicBezTo>
                  <a:pt x="874349" y="3525228"/>
                  <a:pt x="859184" y="3506755"/>
                  <a:pt x="835195" y="3513373"/>
                </a:cubicBezTo>
                <a:cubicBezTo>
                  <a:pt x="789424" y="3525780"/>
                  <a:pt x="768744" y="3492967"/>
                  <a:pt x="743375" y="3468427"/>
                </a:cubicBezTo>
                <a:cubicBezTo>
                  <a:pt x="698156" y="3424863"/>
                  <a:pt x="655142" y="3378540"/>
                  <a:pt x="583175" y="3371370"/>
                </a:cubicBezTo>
                <a:cubicBezTo>
                  <a:pt x="596961" y="3337178"/>
                  <a:pt x="620399" y="3342142"/>
                  <a:pt x="641906" y="3349311"/>
                </a:cubicBezTo>
                <a:cubicBezTo>
                  <a:pt x="698432" y="3368062"/>
                  <a:pt x="754405" y="3389293"/>
                  <a:pt x="810930" y="3408042"/>
                </a:cubicBezTo>
                <a:cubicBezTo>
                  <a:pt x="847878" y="3420175"/>
                  <a:pt x="884551" y="3437271"/>
                  <a:pt x="933908" y="3423758"/>
                </a:cubicBezTo>
                <a:cubicBezTo>
                  <a:pt x="891445" y="3354826"/>
                  <a:pt x="819202" y="3342418"/>
                  <a:pt x="760747" y="3321187"/>
                </a:cubicBezTo>
                <a:cubicBezTo>
                  <a:pt x="687678" y="3294441"/>
                  <a:pt x="644664" y="3243980"/>
                  <a:pt x="593101" y="3187731"/>
                </a:cubicBezTo>
                <a:cubicBezTo>
                  <a:pt x="646869" y="3174220"/>
                  <a:pt x="680233" y="3215581"/>
                  <a:pt x="722419" y="3213374"/>
                </a:cubicBezTo>
                <a:cubicBezTo>
                  <a:pt x="724627" y="3206207"/>
                  <a:pt x="728486" y="3195729"/>
                  <a:pt x="727934" y="3195451"/>
                </a:cubicBezTo>
                <a:cubicBezTo>
                  <a:pt x="659002" y="3164570"/>
                  <a:pt x="626741" y="3106666"/>
                  <a:pt x="615987" y="3036630"/>
                </a:cubicBezTo>
                <a:cubicBezTo>
                  <a:pt x="610473" y="3000510"/>
                  <a:pt x="585381" y="2989205"/>
                  <a:pt x="560564" y="2972660"/>
                </a:cubicBezTo>
                <a:cubicBezTo>
                  <a:pt x="473984" y="2913930"/>
                  <a:pt x="382441" y="2860713"/>
                  <a:pt x="311302" y="2779924"/>
                </a:cubicBezTo>
                <a:cubicBezTo>
                  <a:pt x="393471" y="2790677"/>
                  <a:pt x="459371" y="2843341"/>
                  <a:pt x="547882" y="2865952"/>
                </a:cubicBezTo>
                <a:cubicBezTo>
                  <a:pt x="477570" y="2777166"/>
                  <a:pt x="386577" y="2732222"/>
                  <a:pt x="303582" y="2678453"/>
                </a:cubicBezTo>
                <a:cubicBezTo>
                  <a:pt x="265806" y="2653913"/>
                  <a:pt x="230790" y="2622479"/>
                  <a:pt x="185016" y="2609244"/>
                </a:cubicBezTo>
                <a:cubicBezTo>
                  <a:pt x="168748" y="2604556"/>
                  <a:pt x="142002" y="2594630"/>
                  <a:pt x="154963" y="2568435"/>
                </a:cubicBezTo>
                <a:cubicBezTo>
                  <a:pt x="165990" y="2546654"/>
                  <a:pt x="187773" y="2553269"/>
                  <a:pt x="207627" y="2559612"/>
                </a:cubicBezTo>
                <a:cubicBezTo>
                  <a:pt x="255328" y="2575330"/>
                  <a:pt x="304685" y="2575604"/>
                  <a:pt x="369207" y="2575330"/>
                </a:cubicBezTo>
                <a:cubicBezTo>
                  <a:pt x="315163" y="2503363"/>
                  <a:pt x="216174" y="2524871"/>
                  <a:pt x="169852" y="2449319"/>
                </a:cubicBezTo>
                <a:cubicBezTo>
                  <a:pt x="227755" y="2436083"/>
                  <a:pt x="272424" y="2463381"/>
                  <a:pt x="319299" y="2468619"/>
                </a:cubicBezTo>
                <a:cubicBezTo>
                  <a:pt x="361761" y="2473307"/>
                  <a:pt x="372239" y="2460624"/>
                  <a:pt x="362313" y="2418988"/>
                </a:cubicBezTo>
                <a:cubicBezTo>
                  <a:pt x="346873" y="2354190"/>
                  <a:pt x="370034" y="2321102"/>
                  <a:pt x="431798" y="2338750"/>
                </a:cubicBezTo>
                <a:cubicBezTo>
                  <a:pt x="489149" y="2355293"/>
                  <a:pt x="495215" y="2331030"/>
                  <a:pt x="479775" y="2294082"/>
                </a:cubicBezTo>
                <a:cubicBezTo>
                  <a:pt x="457716" y="2240315"/>
                  <a:pt x="482807" y="2198678"/>
                  <a:pt x="499903" y="2153458"/>
                </a:cubicBezTo>
                <a:cubicBezTo>
                  <a:pt x="526099" y="2084525"/>
                  <a:pt x="515069" y="2050885"/>
                  <a:pt x="458544" y="1999599"/>
                </a:cubicBezTo>
                <a:cubicBezTo>
                  <a:pt x="426835" y="1970921"/>
                  <a:pt x="392645" y="1946658"/>
                  <a:pt x="346596" y="1921843"/>
                </a:cubicBezTo>
                <a:cubicBezTo>
                  <a:pt x="452753" y="1908331"/>
                  <a:pt x="341358" y="1862836"/>
                  <a:pt x="378857" y="1834435"/>
                </a:cubicBezTo>
                <a:cubicBezTo>
                  <a:pt x="453856" y="1822854"/>
                  <a:pt x="515069" y="1913294"/>
                  <a:pt x="617091" y="1887376"/>
                </a:cubicBezTo>
                <a:cubicBezTo>
                  <a:pt x="491080" y="1809066"/>
                  <a:pt x="351835" y="1783423"/>
                  <a:pt x="260568" y="1679198"/>
                </a:cubicBezTo>
                <a:cubicBezTo>
                  <a:pt x="281523" y="1655484"/>
                  <a:pt x="302479" y="1677543"/>
                  <a:pt x="320402" y="1668720"/>
                </a:cubicBezTo>
                <a:cubicBezTo>
                  <a:pt x="319850" y="1663205"/>
                  <a:pt x="321230" y="1654932"/>
                  <a:pt x="317920" y="1652452"/>
                </a:cubicBezTo>
                <a:cubicBezTo>
                  <a:pt x="249815" y="1595650"/>
                  <a:pt x="248711" y="1594273"/>
                  <a:pt x="321779" y="1552359"/>
                </a:cubicBezTo>
                <a:cubicBezTo>
                  <a:pt x="347424" y="1537746"/>
                  <a:pt x="345218" y="1524786"/>
                  <a:pt x="331707" y="1506313"/>
                </a:cubicBezTo>
                <a:cubicBezTo>
                  <a:pt x="322055" y="1493353"/>
                  <a:pt x="310475" y="1481772"/>
                  <a:pt x="315990" y="1453371"/>
                </a:cubicBezTo>
                <a:cubicBezTo>
                  <a:pt x="355971" y="1489769"/>
                  <a:pt x="549259" y="1477912"/>
                  <a:pt x="583450" y="1474052"/>
                </a:cubicBezTo>
                <a:cubicBezTo>
                  <a:pt x="621777" y="1469917"/>
                  <a:pt x="659553" y="1452269"/>
                  <a:pt x="699809" y="1461919"/>
                </a:cubicBezTo>
                <a:cubicBezTo>
                  <a:pt x="732070" y="1469641"/>
                  <a:pt x="881516" y="1544364"/>
                  <a:pt x="902750" y="1458612"/>
                </a:cubicBezTo>
                <a:cubicBezTo>
                  <a:pt x="903853" y="1454475"/>
                  <a:pt x="964237" y="1464127"/>
                  <a:pt x="996774" y="1468814"/>
                </a:cubicBezTo>
                <a:cubicBezTo>
                  <a:pt x="1025451" y="1472674"/>
                  <a:pt x="1057712" y="1489769"/>
                  <a:pt x="1077012" y="1455578"/>
                </a:cubicBezTo>
                <a:cubicBezTo>
                  <a:pt x="1088317" y="1435450"/>
                  <a:pt x="1041719" y="1396571"/>
                  <a:pt x="1000083" y="1393262"/>
                </a:cubicBezTo>
                <a:cubicBezTo>
                  <a:pt x="963961" y="1390229"/>
                  <a:pt x="926186" y="1385817"/>
                  <a:pt x="891720" y="1394089"/>
                </a:cubicBezTo>
                <a:cubicBezTo>
                  <a:pt x="849258" y="1404017"/>
                  <a:pt x="826372" y="1388024"/>
                  <a:pt x="814515" y="1353557"/>
                </a:cubicBezTo>
                <a:cubicBezTo>
                  <a:pt x="801280" y="1315506"/>
                  <a:pt x="775911" y="1297858"/>
                  <a:pt x="740895" y="1280211"/>
                </a:cubicBezTo>
                <a:cubicBezTo>
                  <a:pt x="655967" y="1237474"/>
                  <a:pt x="574352" y="1188118"/>
                  <a:pt x="481154" y="1163301"/>
                </a:cubicBezTo>
                <a:cubicBezTo>
                  <a:pt x="462679" y="1158337"/>
                  <a:pt x="442276" y="1151719"/>
                  <a:pt x="433728" y="1118909"/>
                </a:cubicBezTo>
                <a:cubicBezTo>
                  <a:pt x="686023" y="1167987"/>
                  <a:pt x="915984" y="1295929"/>
                  <a:pt x="1176276" y="1288484"/>
                </a:cubicBezTo>
                <a:cubicBezTo>
                  <a:pt x="1105137" y="1247950"/>
                  <a:pt x="1022694" y="1245745"/>
                  <a:pt x="946867" y="1217344"/>
                </a:cubicBezTo>
                <a:cubicBezTo>
                  <a:pt x="1000635" y="1196113"/>
                  <a:pt x="1051094" y="1218172"/>
                  <a:pt x="1102104" y="1230304"/>
                </a:cubicBezTo>
                <a:cubicBezTo>
                  <a:pt x="1144843" y="1240230"/>
                  <a:pt x="1183446" y="1241885"/>
                  <a:pt x="1188133" y="1182603"/>
                </a:cubicBezTo>
                <a:cubicBezTo>
                  <a:pt x="1186478" y="1178742"/>
                  <a:pt x="1186754" y="1173780"/>
                  <a:pt x="1187030" y="1169092"/>
                </a:cubicBezTo>
                <a:cubicBezTo>
                  <a:pt x="1172690" y="1144552"/>
                  <a:pt x="1150358" y="1131868"/>
                  <a:pt x="1123887" y="1124698"/>
                </a:cubicBezTo>
                <a:cubicBezTo>
                  <a:pt x="1107894" y="1120286"/>
                  <a:pt x="1086663" y="1113668"/>
                  <a:pt x="1086938" y="1096023"/>
                </a:cubicBezTo>
                <a:cubicBezTo>
                  <a:pt x="1087765" y="1030674"/>
                  <a:pt x="1036756" y="1011647"/>
                  <a:pt x="985744" y="992622"/>
                </a:cubicBezTo>
                <a:cubicBezTo>
                  <a:pt x="1014145" y="960086"/>
                  <a:pt x="1036479" y="984074"/>
                  <a:pt x="1057987" y="981594"/>
                </a:cubicBezTo>
                <a:cubicBezTo>
                  <a:pt x="1072049" y="979939"/>
                  <a:pt x="1084733" y="976906"/>
                  <a:pt x="1084733" y="960086"/>
                </a:cubicBezTo>
                <a:cubicBezTo>
                  <a:pt x="1085008" y="946023"/>
                  <a:pt x="1078390" y="930030"/>
                  <a:pt x="1064605" y="929756"/>
                </a:cubicBezTo>
                <a:cubicBezTo>
                  <a:pt x="978300" y="927273"/>
                  <a:pt x="930599" y="836833"/>
                  <a:pt x="840985" y="836558"/>
                </a:cubicBezTo>
                <a:cubicBezTo>
                  <a:pt x="787493" y="836558"/>
                  <a:pt x="868834" y="785547"/>
                  <a:pt x="823615" y="764315"/>
                </a:cubicBezTo>
                <a:cubicBezTo>
                  <a:pt x="813687" y="759628"/>
                  <a:pt x="849533" y="752460"/>
                  <a:pt x="865526" y="753562"/>
                </a:cubicBezTo>
                <a:cubicBezTo>
                  <a:pt x="881242" y="754665"/>
                  <a:pt x="895304" y="768175"/>
                  <a:pt x="914331" y="758525"/>
                </a:cubicBezTo>
                <a:cubicBezTo>
                  <a:pt x="924808" y="724059"/>
                  <a:pt x="897787" y="711375"/>
                  <a:pt x="875452" y="701724"/>
                </a:cubicBezTo>
                <a:cubicBezTo>
                  <a:pt x="823889" y="679390"/>
                  <a:pt x="773706" y="652369"/>
                  <a:pt x="717181" y="644371"/>
                </a:cubicBezTo>
                <a:cubicBezTo>
                  <a:pt x="697053" y="641614"/>
                  <a:pt x="746133" y="604666"/>
                  <a:pt x="755783" y="591707"/>
                </a:cubicBezTo>
                <a:cubicBezTo>
                  <a:pt x="528304" y="455496"/>
                  <a:pt x="254778" y="462388"/>
                  <a:pt x="0" y="352370"/>
                </a:cubicBezTo>
                <a:cubicBezTo>
                  <a:pt x="56250" y="330864"/>
                  <a:pt x="97610" y="346580"/>
                  <a:pt x="135937" y="349889"/>
                </a:cubicBezTo>
                <a:cubicBezTo>
                  <a:pt x="231615" y="358160"/>
                  <a:pt x="326193" y="375256"/>
                  <a:pt x="421595" y="385458"/>
                </a:cubicBezTo>
                <a:cubicBezTo>
                  <a:pt x="468469" y="390421"/>
                  <a:pt x="512035" y="409172"/>
                  <a:pt x="564424" y="379393"/>
                </a:cubicBezTo>
                <a:cubicBezTo>
                  <a:pt x="599443" y="359540"/>
                  <a:pt x="655418" y="381046"/>
                  <a:pt x="698432" y="398694"/>
                </a:cubicBezTo>
                <a:cubicBezTo>
                  <a:pt x="734000" y="413307"/>
                  <a:pt x="767916" y="417167"/>
                  <a:pt x="815067" y="398694"/>
                </a:cubicBezTo>
                <a:cubicBezTo>
                  <a:pt x="772328" y="387389"/>
                  <a:pt x="739515" y="377463"/>
                  <a:pt x="705876" y="370568"/>
                </a:cubicBezTo>
                <a:cubicBezTo>
                  <a:pt x="679130" y="365055"/>
                  <a:pt x="742825" y="342719"/>
                  <a:pt x="775360" y="345477"/>
                </a:cubicBezTo>
                <a:cubicBezTo>
                  <a:pt x="820857" y="349337"/>
                  <a:pt x="795214" y="335000"/>
                  <a:pt x="787493" y="315146"/>
                </a:cubicBezTo>
                <a:cubicBezTo>
                  <a:pt x="779221" y="293915"/>
                  <a:pt x="803761" y="287298"/>
                  <a:pt x="819202" y="291709"/>
                </a:cubicBezTo>
                <a:cubicBezTo>
                  <a:pt x="878484" y="309081"/>
                  <a:pt x="937491" y="278474"/>
                  <a:pt x="998705" y="303291"/>
                </a:cubicBezTo>
                <a:cubicBezTo>
                  <a:pt x="983263" y="242077"/>
                  <a:pt x="949899" y="215331"/>
                  <a:pt x="880139" y="206783"/>
                </a:cubicBezTo>
                <a:cubicBezTo>
                  <a:pt x="853944" y="203475"/>
                  <a:pt x="826647" y="208438"/>
                  <a:pt x="804037" y="190790"/>
                </a:cubicBezTo>
                <a:cubicBezTo>
                  <a:pt x="791076" y="180590"/>
                  <a:pt x="776463" y="168457"/>
                  <a:pt x="786666" y="149707"/>
                </a:cubicBezTo>
                <a:cubicBezTo>
                  <a:pt x="793834" y="136471"/>
                  <a:pt x="809276" y="136471"/>
                  <a:pt x="821960" y="140884"/>
                </a:cubicBezTo>
                <a:cubicBezTo>
                  <a:pt x="878761" y="160461"/>
                  <a:pt x="938043" y="167630"/>
                  <a:pt x="997325" y="174800"/>
                </a:cubicBezTo>
                <a:cubicBezTo>
                  <a:pt x="1006426" y="175902"/>
                  <a:pt x="1016626" y="179487"/>
                  <a:pt x="1026829" y="161287"/>
                </a:cubicBezTo>
                <a:cubicBezTo>
                  <a:pt x="915984" y="131783"/>
                  <a:pt x="810655" y="89872"/>
                  <a:pt x="696777" y="73604"/>
                </a:cubicBezTo>
                <a:cubicBezTo>
                  <a:pt x="698432" y="65884"/>
                  <a:pt x="700086" y="58164"/>
                  <a:pt x="701741" y="50444"/>
                </a:cubicBezTo>
                <a:cubicBezTo>
                  <a:pt x="790801" y="61471"/>
                  <a:pt x="879864" y="72501"/>
                  <a:pt x="992362" y="86289"/>
                </a:cubicBezTo>
                <a:cubicBezTo>
                  <a:pt x="923153" y="42446"/>
                  <a:pt x="857805" y="57060"/>
                  <a:pt x="806519" y="18183"/>
                </a:cubicBezTo>
                <a:cubicBezTo>
                  <a:pt x="816170" y="3431"/>
                  <a:pt x="827820" y="-292"/>
                  <a:pt x="839883" y="18"/>
                </a:cubicBezTo>
                <a:close/>
              </a:path>
            </a:pathLst>
          </a:custGeom>
        </p:spPr>
      </p:pic>
    </p:spTree>
    <p:extLst>
      <p:ext uri="{BB962C8B-B14F-4D97-AF65-F5344CB8AC3E}">
        <p14:creationId xmlns:p14="http://schemas.microsoft.com/office/powerpoint/2010/main" val="300399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47E5461-C605-9306-F4BD-D55CBC028076}"/>
              </a:ext>
            </a:extLst>
          </p:cNvPr>
          <p:cNvSpPr>
            <a:spLocks noGrp="1"/>
          </p:cNvSpPr>
          <p:nvPr>
            <p:ph type="ctrTitle"/>
          </p:nvPr>
        </p:nvSpPr>
        <p:spPr/>
        <p:txBody>
          <a:bodyPr/>
          <a:lstStyle/>
          <a:p>
            <a:r>
              <a:rPr lang="en-US"/>
              <a:t>Review: Putting your new skills to the test</a:t>
            </a:r>
          </a:p>
        </p:txBody>
      </p:sp>
    </p:spTree>
    <p:extLst>
      <p:ext uri="{BB962C8B-B14F-4D97-AF65-F5344CB8AC3E}">
        <p14:creationId xmlns:p14="http://schemas.microsoft.com/office/powerpoint/2010/main" val="3480039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5">
            <a:extLst>
              <a:ext uri="{FF2B5EF4-FFF2-40B4-BE49-F238E27FC236}">
                <a16:creationId xmlns:a16="http://schemas.microsoft.com/office/drawing/2014/main" id="{F42BAB6C-28B2-5ABA-E844-2913E6711398}"/>
              </a:ext>
            </a:extLst>
          </p:cNvPr>
          <p:cNvGraphicFramePr>
            <a:graphicFrameLocks/>
          </p:cNvGraphicFramePr>
          <p:nvPr>
            <p:extLst>
              <p:ext uri="{D42A27DB-BD31-4B8C-83A1-F6EECF244321}">
                <p14:modId xmlns:p14="http://schemas.microsoft.com/office/powerpoint/2010/main" val="3087473993"/>
              </p:ext>
            </p:extLst>
          </p:nvPr>
        </p:nvGraphicFramePr>
        <p:xfrm>
          <a:off x="2628995" y="1810512"/>
          <a:ext cx="7333488" cy="45182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a:extLst>
              <a:ext uri="{FF2B5EF4-FFF2-40B4-BE49-F238E27FC236}">
                <a16:creationId xmlns:a16="http://schemas.microsoft.com/office/drawing/2014/main" id="{9A292761-E063-D0A4-8113-0794A6BB9E14}"/>
              </a:ext>
            </a:extLst>
          </p:cNvPr>
          <p:cNvSpPr>
            <a:spLocks noGrp="1"/>
          </p:cNvSpPr>
          <p:nvPr>
            <p:ph type="title"/>
          </p:nvPr>
        </p:nvSpPr>
        <p:spPr>
          <a:xfrm>
            <a:off x="827088" y="282886"/>
            <a:ext cx="10809287" cy="1360487"/>
          </a:xfrm>
        </p:spPr>
        <p:txBody>
          <a:bodyPr/>
          <a:lstStyle/>
          <a:p>
            <a:r>
              <a:rPr lang="en-US"/>
              <a:t>Scenario #1: Which facility did better?</a:t>
            </a:r>
          </a:p>
        </p:txBody>
      </p:sp>
      <p:sp>
        <p:nvSpPr>
          <p:cNvPr id="12" name="Flowchart: Connector 11">
            <a:extLst>
              <a:ext uri="{FF2B5EF4-FFF2-40B4-BE49-F238E27FC236}">
                <a16:creationId xmlns:a16="http://schemas.microsoft.com/office/drawing/2014/main" id="{86427CD8-4B1A-801C-B25F-C60B3697D3F9}"/>
              </a:ext>
            </a:extLst>
          </p:cNvPr>
          <p:cNvSpPr/>
          <p:nvPr/>
        </p:nvSpPr>
        <p:spPr>
          <a:xfrm>
            <a:off x="5218982" y="5030487"/>
            <a:ext cx="1076758" cy="1051952"/>
          </a:xfrm>
          <a:prstGeom prst="flowChartConnector">
            <a:avLst/>
          </a:prstGeom>
          <a:solidFill>
            <a:schemeClr val="accent4">
              <a:lumMod val="20000"/>
              <a:lumOff val="80000"/>
            </a:schemeClr>
          </a:solidFill>
          <a:ln w="28575">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Flowchart: Connector 12">
            <a:extLst>
              <a:ext uri="{FF2B5EF4-FFF2-40B4-BE49-F238E27FC236}">
                <a16:creationId xmlns:a16="http://schemas.microsoft.com/office/drawing/2014/main" id="{57225E6D-E3AF-BB72-9452-491B12EE5AAF}"/>
              </a:ext>
            </a:extLst>
          </p:cNvPr>
          <p:cNvSpPr/>
          <p:nvPr/>
        </p:nvSpPr>
        <p:spPr>
          <a:xfrm>
            <a:off x="9066363" y="4949159"/>
            <a:ext cx="1206154" cy="1051952"/>
          </a:xfrm>
          <a:prstGeom prst="flowChartConnector">
            <a:avLst/>
          </a:prstGeom>
          <a:solidFill>
            <a:schemeClr val="accent1">
              <a:lumMod val="20000"/>
              <a:lumOff val="80000"/>
            </a:schemeClr>
          </a:solidFill>
          <a:ln w="28575">
            <a:solidFill>
              <a:schemeClr val="accent1">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1D2BC18-17E9-F026-2822-FDACC817733A}"/>
              </a:ext>
            </a:extLst>
          </p:cNvPr>
          <p:cNvSpPr txBox="1"/>
          <p:nvPr/>
        </p:nvSpPr>
        <p:spPr>
          <a:xfrm>
            <a:off x="5515822" y="5094798"/>
            <a:ext cx="483078" cy="830997"/>
          </a:xfrm>
          <a:prstGeom prst="rect">
            <a:avLst/>
          </a:prstGeom>
          <a:solidFill>
            <a:schemeClr val="accent4">
              <a:lumMod val="20000"/>
              <a:lumOff val="80000"/>
            </a:schemeClr>
          </a:solidFill>
          <a:ln>
            <a:solidFill>
              <a:schemeClr val="accent4">
                <a:lumMod val="20000"/>
                <a:lumOff val="80000"/>
              </a:schemeClr>
            </a:solidFill>
          </a:ln>
        </p:spPr>
        <p:txBody>
          <a:bodyPr wrap="square" rtlCol="0">
            <a:spAutoFit/>
          </a:bodyPr>
          <a:lstStyle/>
          <a:p>
            <a:r>
              <a:rPr lang="en-US" sz="4800" b="1">
                <a:solidFill>
                  <a:schemeClr val="accent4"/>
                </a:solidFill>
              </a:rPr>
              <a:t>A</a:t>
            </a:r>
          </a:p>
        </p:txBody>
      </p:sp>
      <p:sp>
        <p:nvSpPr>
          <p:cNvPr id="14" name="TextBox 13">
            <a:extLst>
              <a:ext uri="{FF2B5EF4-FFF2-40B4-BE49-F238E27FC236}">
                <a16:creationId xmlns:a16="http://schemas.microsoft.com/office/drawing/2014/main" id="{4DF7F047-ECEC-BECD-8EEC-A1BEF333DD73}"/>
              </a:ext>
            </a:extLst>
          </p:cNvPr>
          <p:cNvSpPr txBox="1"/>
          <p:nvPr/>
        </p:nvSpPr>
        <p:spPr>
          <a:xfrm>
            <a:off x="9420045" y="5035462"/>
            <a:ext cx="514302" cy="830997"/>
          </a:xfrm>
          <a:prstGeom prst="rect">
            <a:avLst/>
          </a:prstGeom>
          <a:solidFill>
            <a:schemeClr val="accent1">
              <a:lumMod val="20000"/>
              <a:lumOff val="80000"/>
            </a:schemeClr>
          </a:solidFill>
          <a:ln>
            <a:solidFill>
              <a:schemeClr val="accent1">
                <a:lumMod val="20000"/>
                <a:lumOff val="80000"/>
              </a:schemeClr>
            </a:solidFill>
          </a:ln>
        </p:spPr>
        <p:txBody>
          <a:bodyPr wrap="square" rtlCol="0">
            <a:spAutoFit/>
          </a:bodyPr>
          <a:lstStyle/>
          <a:p>
            <a:r>
              <a:rPr lang="en-US" sz="4800" b="1">
                <a:solidFill>
                  <a:srgbClr val="AD1F2C"/>
                </a:solidFill>
              </a:rPr>
              <a:t>B</a:t>
            </a:r>
          </a:p>
        </p:txBody>
      </p:sp>
    </p:spTree>
    <p:extLst>
      <p:ext uri="{BB962C8B-B14F-4D97-AF65-F5344CB8AC3E}">
        <p14:creationId xmlns:p14="http://schemas.microsoft.com/office/powerpoint/2010/main" val="2930116021"/>
      </p:ext>
    </p:extLst>
  </p:cSld>
  <p:clrMapOvr>
    <a:masterClrMapping/>
  </p:clrMapOvr>
</p:sld>
</file>

<file path=ppt/theme/theme1.xml><?xml version="1.0" encoding="utf-8"?>
<a:theme xmlns:a="http://schemas.openxmlformats.org/drawingml/2006/main" name="NeMed_Presentation">
  <a:themeElements>
    <a:clrScheme name="Custom 1">
      <a:dk1>
        <a:sysClr val="windowText" lastClr="000000"/>
      </a:dk1>
      <a:lt1>
        <a:sysClr val="window" lastClr="FFFFFF"/>
      </a:lt1>
      <a:dk2>
        <a:srgbClr val="303B41"/>
      </a:dk2>
      <a:lt2>
        <a:srgbClr val="DCDDDF"/>
      </a:lt2>
      <a:accent1>
        <a:srgbClr val="AD122A"/>
      </a:accent1>
      <a:accent2>
        <a:srgbClr val="005E63"/>
      </a:accent2>
      <a:accent3>
        <a:srgbClr val="00B2B9"/>
      </a:accent3>
      <a:accent4>
        <a:srgbClr val="A1B426"/>
      </a:accent4>
      <a:accent5>
        <a:srgbClr val="F26721"/>
      </a:accent5>
      <a:accent6>
        <a:srgbClr val="FCB614"/>
      </a:accent6>
      <a:hlink>
        <a:srgbClr val="002957"/>
      </a:hlink>
      <a:folHlink>
        <a:srgbClr val="129DB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22ICAPMasterTemplate.potx" id="{5CE19754-B618-46A5-8481-3BD3B3907927}" vid="{E136C9AF-ED1D-4CEE-97D5-789325E37D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7d7a205-e6b7-40dc-a3db-050d5bce8977" xsi:nil="true"/>
    <lcf76f155ced4ddcb4097134ff3c332f xmlns="3649e694-83a0-4eb4-91a9-2edc6d5654a8">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CAFA30615010D4CA474BD8B14580D14" ma:contentTypeVersion="21" ma:contentTypeDescription="Create a new document." ma:contentTypeScope="" ma:versionID="b3ad9db36fe798ee010e9ce4ee57ee30">
  <xsd:schema xmlns:xsd="http://www.w3.org/2001/XMLSchema" xmlns:xs="http://www.w3.org/2001/XMLSchema" xmlns:p="http://schemas.microsoft.com/office/2006/metadata/properties" xmlns:ns1="http://schemas.microsoft.com/sharepoint/v3" xmlns:ns2="3649e694-83a0-4eb4-91a9-2edc6d5654a8" xmlns:ns3="27d7a205-e6b7-40dc-a3db-050d5bce8977" targetNamespace="http://schemas.microsoft.com/office/2006/metadata/properties" ma:root="true" ma:fieldsID="b06215aff78f709649b092b1636b7eb6" ns1:_="" ns2:_="" ns3:_="">
    <xsd:import namespace="http://schemas.microsoft.com/sharepoint/v3"/>
    <xsd:import namespace="3649e694-83a0-4eb4-91a9-2edc6d5654a8"/>
    <xsd:import namespace="27d7a205-e6b7-40dc-a3db-050d5bce897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1:_ip_UnifiedCompliancePolicyProperties" minOccurs="0"/>
                <xsd:element ref="ns1:_ip_UnifiedCompliancePolicyUIAction"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5" nillable="true" ma:displayName="Unified Compliance Policy Properties" ma:hidden="true" ma:internalName="_ip_UnifiedCompliancePolicyProperties">
      <xsd:simpleType>
        <xsd:restriction base="dms:Note"/>
      </xsd:simpleType>
    </xsd:element>
    <xsd:element name="_ip_UnifiedCompliancePolicyUIAction" ma:index="2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649e694-83a0-4eb4-91a9-2edc6d5654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a1d4a69-9812-4340-96bf-3c602401902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7d7a205-e6b7-40dc-a3db-050d5bce897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390deae-4f7c-49fe-b2ba-19e8d55f8b76}" ma:internalName="TaxCatchAll" ma:showField="CatchAllData" ma:web="27d7a205-e6b7-40dc-a3db-050d5bce897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F098365-485E-4E16-B70E-74B88029C68E}">
  <ds:schemaRefs>
    <ds:schemaRef ds:uri="http://schemas.microsoft.com/sharepoint/v3/contenttype/forms"/>
  </ds:schemaRefs>
</ds:datastoreItem>
</file>

<file path=customXml/itemProps2.xml><?xml version="1.0" encoding="utf-8"?>
<ds:datastoreItem xmlns:ds="http://schemas.openxmlformats.org/officeDocument/2006/customXml" ds:itemID="{E3035381-5019-4CEC-981C-AE1130BC4696}">
  <ds:schemaRefs>
    <ds:schemaRef ds:uri="http://purl.org/dc/elements/1.1/"/>
    <ds:schemaRef ds:uri="http://www.w3.org/XML/1998/namespace"/>
    <ds:schemaRef ds:uri="http://purl.org/dc/dcmitype/"/>
    <ds:schemaRef ds:uri="http://purl.org/dc/terms/"/>
    <ds:schemaRef ds:uri="http://schemas.microsoft.com/office/infopath/2007/PartnerControls"/>
    <ds:schemaRef ds:uri="http://schemas.openxmlformats.org/package/2006/metadata/core-properties"/>
    <ds:schemaRef ds:uri="3649e694-83a0-4eb4-91a9-2edc6d5654a8"/>
    <ds:schemaRef ds:uri="27d7a205-e6b7-40dc-a3db-050d5bce8977"/>
    <ds:schemaRef ds:uri="http://schemas.microsoft.com/office/2006/documentManagement/types"/>
    <ds:schemaRef ds:uri="http://schemas.microsoft.com/sharepoint/v3"/>
    <ds:schemaRef ds:uri="http://schemas.microsoft.com/office/2006/metadata/properties"/>
  </ds:schemaRefs>
</ds:datastoreItem>
</file>

<file path=customXml/itemProps3.xml><?xml version="1.0" encoding="utf-8"?>
<ds:datastoreItem xmlns:ds="http://schemas.openxmlformats.org/officeDocument/2006/customXml" ds:itemID="{1E7612EE-9EFA-4DF5-8611-24A5E6F6B525}">
  <ds:schemaRefs>
    <ds:schemaRef ds:uri="27d7a205-e6b7-40dc-a3db-050d5bce8977"/>
    <ds:schemaRef ds:uri="3649e694-83a0-4eb4-91a9-2edc6d5654a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84a28940-b464-41c3-ba3b-b4fa6665bc05}" enabled="0" method="" siteId="{84a28940-b464-41c3-ba3b-b4fa6665bc05}" removed="1"/>
</clbl:labelList>
</file>

<file path=docProps/app.xml><?xml version="1.0" encoding="utf-8"?>
<Properties xmlns="http://schemas.openxmlformats.org/officeDocument/2006/extended-properties" xmlns:vt="http://schemas.openxmlformats.org/officeDocument/2006/docPropsVTypes">
  <Template/>
  <TotalTime>37</TotalTime>
  <Words>3496</Words>
  <Application>Microsoft Office PowerPoint</Application>
  <PresentationFormat>Widescreen</PresentationFormat>
  <Paragraphs>298</Paragraphs>
  <Slides>17</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Aptos</vt:lpstr>
      <vt:lpstr>Arial</vt:lpstr>
      <vt:lpstr>Calibri</vt:lpstr>
      <vt:lpstr>Segoe UI</vt:lpstr>
      <vt:lpstr>Symbol</vt:lpstr>
      <vt:lpstr>Times New Roman</vt:lpstr>
      <vt:lpstr>Wingdings</vt:lpstr>
      <vt:lpstr>NeMed_Presentation</vt:lpstr>
      <vt:lpstr>Benchmarking Dialysis Bloodstream Infections: A Mini Educational Overview on Standardized Infection Ratio "SIR"</vt:lpstr>
      <vt:lpstr>PowerPoint Presentation</vt:lpstr>
      <vt:lpstr>Benchmarking</vt:lpstr>
      <vt:lpstr>What infections are tracked in NHSN?</vt:lpstr>
      <vt:lpstr>SIR: But What Does It Mean</vt:lpstr>
      <vt:lpstr>Expected Infections???</vt:lpstr>
      <vt:lpstr>How Are Expected Infections Calculated?</vt:lpstr>
      <vt:lpstr>Review: Putting your new skills to the test</vt:lpstr>
      <vt:lpstr>Scenario #1: Which facility did better?</vt:lpstr>
      <vt:lpstr>Scenario #2: Which facility did better?</vt:lpstr>
      <vt:lpstr>Which facility did better?</vt:lpstr>
      <vt:lpstr>Scenario #3: Which facility did better?</vt:lpstr>
      <vt:lpstr>PowerPoint Presentation</vt:lpstr>
      <vt:lpstr>SIRs Greater Than 1.00</vt:lpstr>
      <vt:lpstr>Showing Progress over time</vt:lpstr>
      <vt:lpstr>PowerPoint Presentation</vt:lpstr>
      <vt:lpstr>Fillable Tracking Display Poster</vt:lpstr>
    </vt:vector>
  </TitlesOfParts>
  <Company>Nebraska Medicine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Stream, Sarah</dc:creator>
  <cp:lastModifiedBy>Cashatt, Christina</cp:lastModifiedBy>
  <cp:revision>2</cp:revision>
  <dcterms:created xsi:type="dcterms:W3CDTF">2022-02-28T20:05:00Z</dcterms:created>
  <dcterms:modified xsi:type="dcterms:W3CDTF">2025-07-29T18:24:57Z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0x010100DCAFA30615010D4CA474BD8B14580D14</vt:lpwstr>
  </property>
  <property fmtid="{D5CDD505-2E9C-101B-9397-08002B2CF9AE}" pid="3" name="MediaServiceImageTags">
    <vt:lpwstr/>
  </property>
</Properties>
</file>